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6" r:id="rId3"/>
    <p:sldId id="262" r:id="rId4"/>
    <p:sldId id="263" r:id="rId5"/>
    <p:sldId id="257" r:id="rId6"/>
    <p:sldId id="258" r:id="rId7"/>
    <p:sldId id="268" r:id="rId8"/>
    <p:sldId id="266" r:id="rId9"/>
    <p:sldId id="267" r:id="rId10"/>
    <p:sldId id="269" r:id="rId11"/>
    <p:sldId id="270" r:id="rId12"/>
    <p:sldId id="271" r:id="rId13"/>
    <p:sldId id="260" r:id="rId14"/>
    <p:sldId id="272" r:id="rId15"/>
    <p:sldId id="273" r:id="rId16"/>
    <p:sldId id="274" r:id="rId17"/>
  </p:sldIdLst>
  <p:sldSz cx="9144000" cy="5143500" type="screen16x9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8000"/>
    <a:srgbClr val="33CC33"/>
    <a:srgbClr val="CCFF33"/>
    <a:srgbClr val="FF6600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C2459-0663-4F2F-85D2-250A36F8004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54345EA-8D7B-48F4-8304-EBF695B58D42}">
      <dgm:prSet phldrT="[ข้อความ]" custT="1"/>
      <dgm:spPr/>
      <dgm:t>
        <a:bodyPr/>
        <a:lstStyle/>
        <a:p>
          <a:r>
            <a:rPr lang="th-TH" sz="1200" b="1" dirty="0" smtClean="0">
              <a:latin typeface="TH Kodchasal" pitchFamily="2" charset="-34"/>
              <a:cs typeface="TH Kodchasal" pitchFamily="2" charset="-34"/>
            </a:rPr>
            <a:t>เป้าหมาย วัตถุประสงค์ วิเคราะห์ สร้าง ใช้ ประเมิน พัฒนา</a:t>
          </a:r>
          <a:endParaRPr lang="th-TH" sz="1200" b="1" dirty="0">
            <a:latin typeface="TH Kodchasal" pitchFamily="2" charset="-34"/>
            <a:cs typeface="TH Kodchasal" pitchFamily="2" charset="-34"/>
          </a:endParaRPr>
        </a:p>
      </dgm:t>
    </dgm:pt>
    <dgm:pt modelId="{322AE62B-552D-40C8-957A-E364F8E15E8A}" type="parTrans" cxnId="{82216CB4-3A4E-43E8-B97C-7D7D63D4616A}">
      <dgm:prSet/>
      <dgm:spPr>
        <a:ln w="28575">
          <a:headEnd type="triangle"/>
          <a:tailEnd type="triangle"/>
        </a:ln>
      </dgm:spPr>
      <dgm:t>
        <a:bodyPr/>
        <a:lstStyle/>
        <a:p>
          <a:endParaRPr lang="th-TH"/>
        </a:p>
      </dgm:t>
    </dgm:pt>
    <dgm:pt modelId="{FE1B919A-044C-4B3B-9E35-9BABDE0427C1}" type="sibTrans" cxnId="{82216CB4-3A4E-43E8-B97C-7D7D63D4616A}">
      <dgm:prSet/>
      <dgm:spPr/>
      <dgm:t>
        <a:bodyPr/>
        <a:lstStyle/>
        <a:p>
          <a:endParaRPr lang="th-TH"/>
        </a:p>
      </dgm:t>
    </dgm:pt>
    <dgm:pt modelId="{CA62F875-C672-4602-9C75-5A44BC33D9EA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bg2">
                  <a:lumMod val="50000"/>
                </a:schemeClr>
              </a:solidFill>
              <a:latin typeface="TH Kodchasal" pitchFamily="2" charset="-34"/>
              <a:cs typeface="TH Kodchasal" pitchFamily="2" charset="-34"/>
            </a:rPr>
            <a:t>ผบ. ครู</a:t>
          </a:r>
          <a:endParaRPr lang="th-TH" b="1" dirty="0">
            <a:solidFill>
              <a:schemeClr val="bg2">
                <a:lumMod val="50000"/>
              </a:schemeClr>
            </a:solidFill>
            <a:latin typeface="TH Kodchasal" pitchFamily="2" charset="-34"/>
            <a:cs typeface="TH Kodchasal" pitchFamily="2" charset="-34"/>
          </a:endParaRPr>
        </a:p>
      </dgm:t>
    </dgm:pt>
    <dgm:pt modelId="{AD6E74C4-C0A7-40A4-A475-EBFE25068DF4}" type="parTrans" cxnId="{78796789-25E6-421E-BE11-F90B2665652C}">
      <dgm:prSet/>
      <dgm:spPr/>
      <dgm:t>
        <a:bodyPr/>
        <a:lstStyle/>
        <a:p>
          <a:endParaRPr lang="th-TH"/>
        </a:p>
      </dgm:t>
    </dgm:pt>
    <dgm:pt modelId="{35566191-1B3C-4D66-8BD8-585B6FE32CBB}" type="sibTrans" cxnId="{78796789-25E6-421E-BE11-F90B2665652C}">
      <dgm:prSet/>
      <dgm:spPr/>
      <dgm:t>
        <a:bodyPr/>
        <a:lstStyle/>
        <a:p>
          <a:endParaRPr lang="th-TH"/>
        </a:p>
      </dgm:t>
    </dgm:pt>
    <dgm:pt modelId="{5C8997C4-D204-41BA-A7E3-DA73A42A6CED}">
      <dgm:prSet phldrT="[ข้อความ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h-TH" sz="1600" b="1" dirty="0" smtClean="0">
              <a:latin typeface="TH Kodchasal" pitchFamily="2" charset="-34"/>
              <a:cs typeface="TH Kodchasal" pitchFamily="2" charset="-34"/>
            </a:rPr>
            <a:t>ร่วมมือ รับการพัฒนา สะท้อนผล</a:t>
          </a:r>
          <a:endParaRPr lang="th-TH" sz="1600" b="1" dirty="0">
            <a:latin typeface="TH Kodchasal" pitchFamily="2" charset="-34"/>
            <a:cs typeface="TH Kodchasal" pitchFamily="2" charset="-34"/>
          </a:endParaRPr>
        </a:p>
      </dgm:t>
    </dgm:pt>
    <dgm:pt modelId="{99D29571-B8CE-41B5-8162-AADC6D78B125}" type="parTrans" cxnId="{4EE85F5A-3CA1-47E1-BD87-A587288A68A9}">
      <dgm:prSet/>
      <dgm:spPr>
        <a:ln w="28575">
          <a:headEnd type="triangle"/>
          <a:tailEnd type="triangle"/>
        </a:ln>
      </dgm:spPr>
      <dgm:t>
        <a:bodyPr/>
        <a:lstStyle/>
        <a:p>
          <a:endParaRPr lang="th-TH"/>
        </a:p>
      </dgm:t>
    </dgm:pt>
    <dgm:pt modelId="{E8CDAF04-99D3-4D27-B9D9-0078F899F7D9}" type="sibTrans" cxnId="{4EE85F5A-3CA1-47E1-BD87-A587288A68A9}">
      <dgm:prSet/>
      <dgm:spPr/>
      <dgm:t>
        <a:bodyPr/>
        <a:lstStyle/>
        <a:p>
          <a:endParaRPr lang="th-TH"/>
        </a:p>
      </dgm:t>
    </dgm:pt>
    <dgm:pt modelId="{E03F6E5A-62BC-457A-8D30-30C286FDEA09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accent6">
                  <a:lumMod val="75000"/>
                </a:schemeClr>
              </a:solidFill>
              <a:latin typeface="TH Kodchasal" pitchFamily="2" charset="-34"/>
              <a:cs typeface="TH Kodchasal" pitchFamily="2" charset="-34"/>
            </a:rPr>
            <a:t>นักเรียน</a:t>
          </a:r>
          <a:endParaRPr lang="th-TH" b="1" dirty="0">
            <a:solidFill>
              <a:schemeClr val="accent6">
                <a:lumMod val="75000"/>
              </a:schemeClr>
            </a:solidFill>
            <a:latin typeface="TH Kodchasal" pitchFamily="2" charset="-34"/>
            <a:cs typeface="TH Kodchasal" pitchFamily="2" charset="-34"/>
          </a:endParaRPr>
        </a:p>
      </dgm:t>
    </dgm:pt>
    <dgm:pt modelId="{C4F8B70B-66FD-4144-A515-1750AD55840F}" type="parTrans" cxnId="{1655215D-52A9-4994-A442-A99EDA90E9BB}">
      <dgm:prSet/>
      <dgm:spPr/>
      <dgm:t>
        <a:bodyPr/>
        <a:lstStyle/>
        <a:p>
          <a:endParaRPr lang="th-TH"/>
        </a:p>
      </dgm:t>
    </dgm:pt>
    <dgm:pt modelId="{38290B42-62CD-447E-BF97-5C4FF671FD05}" type="sibTrans" cxnId="{1655215D-52A9-4994-A442-A99EDA90E9BB}">
      <dgm:prSet/>
      <dgm:spPr/>
      <dgm:t>
        <a:bodyPr/>
        <a:lstStyle/>
        <a:p>
          <a:endParaRPr lang="th-TH"/>
        </a:p>
      </dgm:t>
    </dgm:pt>
    <dgm:pt modelId="{95467196-5543-4364-BF6A-5F47F6619D46}">
      <dgm:prSet phldrT="[ข้อความ]" custT="1"/>
      <dgm:spPr>
        <a:solidFill>
          <a:srgbClr val="008000"/>
        </a:solidFill>
      </dgm:spPr>
      <dgm:t>
        <a:bodyPr/>
        <a:lstStyle/>
        <a:p>
          <a:r>
            <a:rPr lang="th-TH" sz="1200" b="1" dirty="0" smtClean="0">
              <a:latin typeface="TH Kodchasal" pitchFamily="2" charset="-34"/>
              <a:cs typeface="TH Kodchasal" pitchFamily="2" charset="-34"/>
            </a:rPr>
            <a:t>รับรู้ ร่วมมือ ประสานงาน </a:t>
          </a:r>
        </a:p>
        <a:p>
          <a:r>
            <a:rPr lang="th-TH" sz="1200" b="1" dirty="0" smtClean="0">
              <a:latin typeface="TH Kodchasal" pitchFamily="2" charset="-34"/>
              <a:cs typeface="TH Kodchasal" pitchFamily="2" charset="-34"/>
            </a:rPr>
            <a:t>สะท้อนผล  แนะนำ ช่วยเหลือ สนับสนุน</a:t>
          </a:r>
          <a:endParaRPr lang="th-TH" sz="1200" b="1" dirty="0">
            <a:latin typeface="TH Kodchasal" pitchFamily="2" charset="-34"/>
            <a:cs typeface="TH Kodchasal" pitchFamily="2" charset="-34"/>
          </a:endParaRPr>
        </a:p>
      </dgm:t>
    </dgm:pt>
    <dgm:pt modelId="{809AEDF4-6CFF-4747-84A2-A6EBBFFCC0C2}" type="parTrans" cxnId="{401DFC8C-A55B-4795-AA37-641B45DCFB8C}">
      <dgm:prSet/>
      <dgm:spPr>
        <a:ln w="28575">
          <a:headEnd type="triangle"/>
          <a:tailEnd type="triangle"/>
        </a:ln>
      </dgm:spPr>
      <dgm:t>
        <a:bodyPr/>
        <a:lstStyle/>
        <a:p>
          <a:endParaRPr lang="th-TH"/>
        </a:p>
      </dgm:t>
    </dgm:pt>
    <dgm:pt modelId="{EA4C492A-56DB-4FC0-8204-033F42165C2D}" type="sibTrans" cxnId="{401DFC8C-A55B-4795-AA37-641B45DCFB8C}">
      <dgm:prSet/>
      <dgm:spPr/>
      <dgm:t>
        <a:bodyPr/>
        <a:lstStyle/>
        <a:p>
          <a:endParaRPr lang="th-TH"/>
        </a:p>
      </dgm:t>
    </dgm:pt>
    <dgm:pt modelId="{D08867AC-33FC-4712-8E26-39FEDF1B59A6}">
      <dgm:prSet phldrT="[ข้อความ]"/>
      <dgm:spPr/>
      <dgm:t>
        <a:bodyPr/>
        <a:lstStyle/>
        <a:p>
          <a:r>
            <a:rPr lang="th-TH" b="1" dirty="0" smtClean="0">
              <a:solidFill>
                <a:srgbClr val="008000"/>
              </a:solidFill>
              <a:latin typeface="TH Kodchasal" pitchFamily="2" charset="-34"/>
              <a:cs typeface="TH Kodchasal" pitchFamily="2" charset="-34"/>
            </a:rPr>
            <a:t>ผู้ปกครอง</a:t>
          </a:r>
          <a:endParaRPr lang="th-TH" b="1" dirty="0">
            <a:solidFill>
              <a:srgbClr val="008000"/>
            </a:solidFill>
            <a:latin typeface="TH Kodchasal" pitchFamily="2" charset="-34"/>
            <a:cs typeface="TH Kodchasal" pitchFamily="2" charset="-34"/>
          </a:endParaRPr>
        </a:p>
      </dgm:t>
    </dgm:pt>
    <dgm:pt modelId="{907FD56B-7E2B-47C0-943B-1C25ACA56515}" type="parTrans" cxnId="{4B8CE328-39B2-415D-95A8-31036E8DF365}">
      <dgm:prSet/>
      <dgm:spPr/>
      <dgm:t>
        <a:bodyPr/>
        <a:lstStyle/>
        <a:p>
          <a:endParaRPr lang="th-TH"/>
        </a:p>
      </dgm:t>
    </dgm:pt>
    <dgm:pt modelId="{6FA8852F-3981-43F5-B5AD-D86EE9DB183E}" type="sibTrans" cxnId="{4B8CE328-39B2-415D-95A8-31036E8DF365}">
      <dgm:prSet/>
      <dgm:spPr/>
      <dgm:t>
        <a:bodyPr/>
        <a:lstStyle/>
        <a:p>
          <a:endParaRPr lang="th-TH"/>
        </a:p>
      </dgm:t>
    </dgm:pt>
    <dgm:pt modelId="{F70854CA-917A-476F-9D2C-78F71F73346C}">
      <dgm:prSet phldrT="[ข้อความ]"/>
      <dgm:spPr/>
      <dgm:t>
        <a:bodyPr/>
        <a:lstStyle/>
        <a:p>
          <a:r>
            <a:rPr lang="th-TH" b="1" dirty="0" smtClean="0">
              <a:solidFill>
                <a:srgbClr val="008000"/>
              </a:solidFill>
              <a:latin typeface="TH Kodchasal" pitchFamily="2" charset="-34"/>
              <a:cs typeface="TH Kodchasal" pitchFamily="2" charset="-34"/>
            </a:rPr>
            <a:t>ชุมชน</a:t>
          </a:r>
          <a:endParaRPr lang="th-TH" b="1" dirty="0">
            <a:solidFill>
              <a:srgbClr val="008000"/>
            </a:solidFill>
            <a:latin typeface="TH Kodchasal" pitchFamily="2" charset="-34"/>
            <a:cs typeface="TH Kodchasal" pitchFamily="2" charset="-34"/>
          </a:endParaRPr>
        </a:p>
      </dgm:t>
    </dgm:pt>
    <dgm:pt modelId="{48E7218D-F0F7-4657-928F-16F3188D3B83}" type="parTrans" cxnId="{21C92F53-A964-4493-87F0-2AC197E95C73}">
      <dgm:prSet/>
      <dgm:spPr/>
      <dgm:t>
        <a:bodyPr/>
        <a:lstStyle/>
        <a:p>
          <a:endParaRPr lang="th-TH"/>
        </a:p>
      </dgm:t>
    </dgm:pt>
    <dgm:pt modelId="{51A8C0B9-E84A-49A0-9B60-BA67588E089D}" type="sibTrans" cxnId="{21C92F53-A964-4493-87F0-2AC197E95C73}">
      <dgm:prSet/>
      <dgm:spPr/>
      <dgm:t>
        <a:bodyPr/>
        <a:lstStyle/>
        <a:p>
          <a:endParaRPr lang="th-TH"/>
        </a:p>
      </dgm:t>
    </dgm:pt>
    <dgm:pt modelId="{CA7F970B-D167-459F-AACD-8DD42C1A1C2A}">
      <dgm:prSet phldrT="[ข้อความ]"/>
      <dgm:spPr/>
      <dgm:t>
        <a:bodyPr/>
        <a:lstStyle/>
        <a:p>
          <a:r>
            <a:rPr lang="th-TH" b="1" dirty="0" smtClean="0">
              <a:solidFill>
                <a:srgbClr val="008000"/>
              </a:solidFill>
              <a:latin typeface="TH Kodchasal" pitchFamily="2" charset="-34"/>
              <a:cs typeface="TH Kodchasal" pitchFamily="2" charset="-34"/>
            </a:rPr>
            <a:t>ภาคีเครือข่าย</a:t>
          </a:r>
          <a:endParaRPr lang="th-TH" b="1" dirty="0">
            <a:solidFill>
              <a:srgbClr val="008000"/>
            </a:solidFill>
            <a:latin typeface="TH Kodchasal" pitchFamily="2" charset="-34"/>
            <a:cs typeface="TH Kodchasal" pitchFamily="2" charset="-34"/>
          </a:endParaRPr>
        </a:p>
      </dgm:t>
    </dgm:pt>
    <dgm:pt modelId="{4E3B05AC-54D1-46A5-AD98-217436DFBA86}" type="parTrans" cxnId="{BDB9C647-AAB4-48B8-9E4C-8EE629A33FEC}">
      <dgm:prSet/>
      <dgm:spPr/>
      <dgm:t>
        <a:bodyPr/>
        <a:lstStyle/>
        <a:p>
          <a:endParaRPr lang="th-TH"/>
        </a:p>
      </dgm:t>
    </dgm:pt>
    <dgm:pt modelId="{65BF9ADC-C6CF-4FB8-8FEF-48A370D66684}" type="sibTrans" cxnId="{BDB9C647-AAB4-48B8-9E4C-8EE629A33FEC}">
      <dgm:prSet/>
      <dgm:spPr/>
      <dgm:t>
        <a:bodyPr/>
        <a:lstStyle/>
        <a:p>
          <a:endParaRPr lang="th-TH"/>
        </a:p>
      </dgm:t>
    </dgm:pt>
    <dgm:pt modelId="{95AD385A-964A-4B98-B4A9-DABB20DEF5DE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bg2">
                  <a:lumMod val="50000"/>
                </a:schemeClr>
              </a:solidFill>
              <a:latin typeface="TH Kodchasal" pitchFamily="2" charset="-34"/>
              <a:cs typeface="TH Kodchasal" pitchFamily="2" charset="-34"/>
            </a:rPr>
            <a:t>บุคลากร</a:t>
          </a:r>
          <a:endParaRPr lang="th-TH" b="1" dirty="0">
            <a:solidFill>
              <a:schemeClr val="bg2">
                <a:lumMod val="50000"/>
              </a:schemeClr>
            </a:solidFill>
            <a:latin typeface="TH Kodchasal" pitchFamily="2" charset="-34"/>
            <a:cs typeface="TH Kodchasal" pitchFamily="2" charset="-34"/>
          </a:endParaRPr>
        </a:p>
      </dgm:t>
    </dgm:pt>
    <dgm:pt modelId="{5CD944FD-B220-45DE-9BAB-0E3464EEDEDC}" type="parTrans" cxnId="{6AFCBAB7-3EAA-4EDA-8B4C-A197D99A391A}">
      <dgm:prSet/>
      <dgm:spPr/>
      <dgm:t>
        <a:bodyPr/>
        <a:lstStyle/>
        <a:p>
          <a:endParaRPr lang="th-TH"/>
        </a:p>
      </dgm:t>
    </dgm:pt>
    <dgm:pt modelId="{A8171B88-3B11-40B4-8FA2-66BEF5A25A04}" type="sibTrans" cxnId="{6AFCBAB7-3EAA-4EDA-8B4C-A197D99A391A}">
      <dgm:prSet/>
      <dgm:spPr/>
      <dgm:t>
        <a:bodyPr/>
        <a:lstStyle/>
        <a:p>
          <a:endParaRPr lang="th-TH"/>
        </a:p>
      </dgm:t>
    </dgm:pt>
    <dgm:pt modelId="{EDC84D9B-11B2-4A7C-B5D0-85775A20E8FB}" type="pres">
      <dgm:prSet presAssocID="{973C2459-0663-4F2F-85D2-250A36F8004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02BE011-2A67-455C-860E-53FB65B07390}" type="pres">
      <dgm:prSet presAssocID="{973C2459-0663-4F2F-85D2-250A36F80045}" presName="cycle" presStyleCnt="0"/>
      <dgm:spPr/>
    </dgm:pt>
    <dgm:pt modelId="{F9162B8F-0913-41BD-9B59-0D27F9BBF52D}" type="pres">
      <dgm:prSet presAssocID="{973C2459-0663-4F2F-85D2-250A36F80045}" presName="centerShape" presStyleCnt="0"/>
      <dgm:spPr/>
    </dgm:pt>
    <dgm:pt modelId="{CCE9669C-FF21-4F38-855C-20E76CEB853D}" type="pres">
      <dgm:prSet presAssocID="{973C2459-0663-4F2F-85D2-250A36F80045}" presName="connSite" presStyleLbl="node1" presStyleIdx="0" presStyleCnt="4"/>
      <dgm:spPr/>
    </dgm:pt>
    <dgm:pt modelId="{826B9C9B-B5A2-43B8-90D8-A8E363BE4701}" type="pres">
      <dgm:prSet presAssocID="{973C2459-0663-4F2F-85D2-250A36F80045}" presName="visible" presStyleLbl="node1" presStyleIdx="0" presStyleCnt="4" custScaleX="85714" custScaleY="86890"/>
      <dgm:spPr>
        <a:noFill/>
        <a:ln cmpd="sng">
          <a:solidFill>
            <a:srgbClr val="FF0000"/>
          </a:solidFill>
        </a:ln>
      </dgm:spPr>
    </dgm:pt>
    <dgm:pt modelId="{112DE08B-11BA-4178-9C6F-2A78B3976174}" type="pres">
      <dgm:prSet presAssocID="{322AE62B-552D-40C8-957A-E364F8E15E8A}" presName="Name25" presStyleLbl="parChTrans1D1" presStyleIdx="0" presStyleCnt="3"/>
      <dgm:spPr/>
      <dgm:t>
        <a:bodyPr/>
        <a:lstStyle/>
        <a:p>
          <a:endParaRPr lang="th-TH"/>
        </a:p>
      </dgm:t>
    </dgm:pt>
    <dgm:pt modelId="{60E4B9E0-C359-40F5-9942-B88E61DC04B4}" type="pres">
      <dgm:prSet presAssocID="{054345EA-8D7B-48F4-8304-EBF695B58D42}" presName="node" presStyleCnt="0"/>
      <dgm:spPr/>
    </dgm:pt>
    <dgm:pt modelId="{CE115FA0-3497-473B-80AE-4DD8F2A5F2A8}" type="pres">
      <dgm:prSet presAssocID="{054345EA-8D7B-48F4-8304-EBF695B58D42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EDC3D90-9037-430F-B395-EE07C1825C22}" type="pres">
      <dgm:prSet presAssocID="{054345EA-8D7B-48F4-8304-EBF695B58D4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8115706-C499-44E5-9E9C-29A4D18B1F3A}" type="pres">
      <dgm:prSet presAssocID="{99D29571-B8CE-41B5-8162-AADC6D78B125}" presName="Name25" presStyleLbl="parChTrans1D1" presStyleIdx="1" presStyleCnt="3"/>
      <dgm:spPr/>
      <dgm:t>
        <a:bodyPr/>
        <a:lstStyle/>
        <a:p>
          <a:endParaRPr lang="th-TH"/>
        </a:p>
      </dgm:t>
    </dgm:pt>
    <dgm:pt modelId="{B415F1EA-CA08-4D94-9F75-C58ADE5DBC68}" type="pres">
      <dgm:prSet presAssocID="{5C8997C4-D204-41BA-A7E3-DA73A42A6CED}" presName="node" presStyleCnt="0"/>
      <dgm:spPr/>
    </dgm:pt>
    <dgm:pt modelId="{8A8A0199-173A-4F40-971F-48F28125B23A}" type="pres">
      <dgm:prSet presAssocID="{5C8997C4-D204-41BA-A7E3-DA73A42A6CED}" presName="parentNode" presStyleLbl="node1" presStyleIdx="2" presStyleCnt="4" custLinFactNeighborY="-270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63E4F7-8863-417D-BB12-5CD0F3F69AEA}" type="pres">
      <dgm:prSet presAssocID="{5C8997C4-D204-41BA-A7E3-DA73A42A6CED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83D3A3-7E15-44DB-8E90-F0894076BC32}" type="pres">
      <dgm:prSet presAssocID="{809AEDF4-6CFF-4747-84A2-A6EBBFFCC0C2}" presName="Name25" presStyleLbl="parChTrans1D1" presStyleIdx="2" presStyleCnt="3"/>
      <dgm:spPr/>
      <dgm:t>
        <a:bodyPr/>
        <a:lstStyle/>
        <a:p>
          <a:endParaRPr lang="th-TH"/>
        </a:p>
      </dgm:t>
    </dgm:pt>
    <dgm:pt modelId="{BC795718-38AD-4595-84AB-11AA821BB0DC}" type="pres">
      <dgm:prSet presAssocID="{95467196-5543-4364-BF6A-5F47F6619D46}" presName="node" presStyleCnt="0"/>
      <dgm:spPr/>
    </dgm:pt>
    <dgm:pt modelId="{A7977255-ED32-4ECD-B830-7DFEBAE9573D}" type="pres">
      <dgm:prSet presAssocID="{95467196-5543-4364-BF6A-5F47F6619D46}" presName="parentNode" presStyleLbl="node1" presStyleIdx="3" presStyleCnt="4" custLinFactNeighborY="-500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E2B124F-518D-4767-B468-5B31B166BE9A}" type="pres">
      <dgm:prSet presAssocID="{95467196-5543-4364-BF6A-5F47F6619D46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1C92F53-A964-4493-87F0-2AC197E95C73}" srcId="{95467196-5543-4364-BF6A-5F47F6619D46}" destId="{F70854CA-917A-476F-9D2C-78F71F73346C}" srcOrd="1" destOrd="0" parTransId="{48E7218D-F0F7-4657-928F-16F3188D3B83}" sibTransId="{51A8C0B9-E84A-49A0-9B60-BA67588E089D}"/>
    <dgm:cxn modelId="{82216CB4-3A4E-43E8-B97C-7D7D63D4616A}" srcId="{973C2459-0663-4F2F-85D2-250A36F80045}" destId="{054345EA-8D7B-48F4-8304-EBF695B58D42}" srcOrd="0" destOrd="0" parTransId="{322AE62B-552D-40C8-957A-E364F8E15E8A}" sibTransId="{FE1B919A-044C-4B3B-9E35-9BABDE0427C1}"/>
    <dgm:cxn modelId="{B2B56FDA-639F-4128-B350-EC81B7DE3C84}" type="presOf" srcId="{CA7F970B-D167-459F-AACD-8DD42C1A1C2A}" destId="{CE2B124F-518D-4767-B468-5B31B166BE9A}" srcOrd="0" destOrd="2" presId="urn:microsoft.com/office/officeart/2005/8/layout/radial2"/>
    <dgm:cxn modelId="{F7FA8F5A-D906-43C7-A1FE-17826CFDBE61}" type="presOf" srcId="{973C2459-0663-4F2F-85D2-250A36F80045}" destId="{EDC84D9B-11B2-4A7C-B5D0-85775A20E8FB}" srcOrd="0" destOrd="0" presId="urn:microsoft.com/office/officeart/2005/8/layout/radial2"/>
    <dgm:cxn modelId="{78796789-25E6-421E-BE11-F90B2665652C}" srcId="{054345EA-8D7B-48F4-8304-EBF695B58D42}" destId="{CA62F875-C672-4602-9C75-5A44BC33D9EA}" srcOrd="0" destOrd="0" parTransId="{AD6E74C4-C0A7-40A4-A475-EBFE25068DF4}" sibTransId="{35566191-1B3C-4D66-8BD8-585B6FE32CBB}"/>
    <dgm:cxn modelId="{836F0EDF-4D01-423D-9D0C-B484ABBF5DD8}" type="presOf" srcId="{D08867AC-33FC-4712-8E26-39FEDF1B59A6}" destId="{CE2B124F-518D-4767-B468-5B31B166BE9A}" srcOrd="0" destOrd="0" presId="urn:microsoft.com/office/officeart/2005/8/layout/radial2"/>
    <dgm:cxn modelId="{505AA79D-DBD9-41E0-8F2F-4FBA02D0BFF0}" type="presOf" srcId="{F70854CA-917A-476F-9D2C-78F71F73346C}" destId="{CE2B124F-518D-4767-B468-5B31B166BE9A}" srcOrd="0" destOrd="1" presId="urn:microsoft.com/office/officeart/2005/8/layout/radial2"/>
    <dgm:cxn modelId="{865DFE9A-7038-401F-B902-DEAAEE6CDDC3}" type="presOf" srcId="{95AD385A-964A-4B98-B4A9-DABB20DEF5DE}" destId="{CEDC3D90-9037-430F-B395-EE07C1825C22}" srcOrd="0" destOrd="1" presId="urn:microsoft.com/office/officeart/2005/8/layout/radial2"/>
    <dgm:cxn modelId="{1DB9CEC6-AA89-41F5-B036-40C3FA74E69B}" type="presOf" srcId="{5C8997C4-D204-41BA-A7E3-DA73A42A6CED}" destId="{8A8A0199-173A-4F40-971F-48F28125B23A}" srcOrd="0" destOrd="0" presId="urn:microsoft.com/office/officeart/2005/8/layout/radial2"/>
    <dgm:cxn modelId="{4EE85F5A-3CA1-47E1-BD87-A587288A68A9}" srcId="{973C2459-0663-4F2F-85D2-250A36F80045}" destId="{5C8997C4-D204-41BA-A7E3-DA73A42A6CED}" srcOrd="1" destOrd="0" parTransId="{99D29571-B8CE-41B5-8162-AADC6D78B125}" sibTransId="{E8CDAF04-99D3-4D27-B9D9-0078F899F7D9}"/>
    <dgm:cxn modelId="{AA5FBDE5-04E2-4830-B8C4-40B1ABF081EE}" type="presOf" srcId="{054345EA-8D7B-48F4-8304-EBF695B58D42}" destId="{CE115FA0-3497-473B-80AE-4DD8F2A5F2A8}" srcOrd="0" destOrd="0" presId="urn:microsoft.com/office/officeart/2005/8/layout/radial2"/>
    <dgm:cxn modelId="{BDB9C647-AAB4-48B8-9E4C-8EE629A33FEC}" srcId="{95467196-5543-4364-BF6A-5F47F6619D46}" destId="{CA7F970B-D167-459F-AACD-8DD42C1A1C2A}" srcOrd="2" destOrd="0" parTransId="{4E3B05AC-54D1-46A5-AD98-217436DFBA86}" sibTransId="{65BF9ADC-C6CF-4FB8-8FEF-48A370D66684}"/>
    <dgm:cxn modelId="{401DFC8C-A55B-4795-AA37-641B45DCFB8C}" srcId="{973C2459-0663-4F2F-85D2-250A36F80045}" destId="{95467196-5543-4364-BF6A-5F47F6619D46}" srcOrd="2" destOrd="0" parTransId="{809AEDF4-6CFF-4747-84A2-A6EBBFFCC0C2}" sibTransId="{EA4C492A-56DB-4FC0-8204-033F42165C2D}"/>
    <dgm:cxn modelId="{4B8CE328-39B2-415D-95A8-31036E8DF365}" srcId="{95467196-5543-4364-BF6A-5F47F6619D46}" destId="{D08867AC-33FC-4712-8E26-39FEDF1B59A6}" srcOrd="0" destOrd="0" parTransId="{907FD56B-7E2B-47C0-943B-1C25ACA56515}" sibTransId="{6FA8852F-3981-43F5-B5AD-D86EE9DB183E}"/>
    <dgm:cxn modelId="{453905A8-15EB-4D8B-837D-5404A5733A0E}" type="presOf" srcId="{99D29571-B8CE-41B5-8162-AADC6D78B125}" destId="{C8115706-C499-44E5-9E9C-29A4D18B1F3A}" srcOrd="0" destOrd="0" presId="urn:microsoft.com/office/officeart/2005/8/layout/radial2"/>
    <dgm:cxn modelId="{1655215D-52A9-4994-A442-A99EDA90E9BB}" srcId="{5C8997C4-D204-41BA-A7E3-DA73A42A6CED}" destId="{E03F6E5A-62BC-457A-8D30-30C286FDEA09}" srcOrd="0" destOrd="0" parTransId="{C4F8B70B-66FD-4144-A515-1750AD55840F}" sibTransId="{38290B42-62CD-447E-BF97-5C4FF671FD05}"/>
    <dgm:cxn modelId="{E0C5A7EC-1D4B-4B9C-BE12-AB9E9CF4D5C3}" type="presOf" srcId="{CA62F875-C672-4602-9C75-5A44BC33D9EA}" destId="{CEDC3D90-9037-430F-B395-EE07C1825C22}" srcOrd="0" destOrd="0" presId="urn:microsoft.com/office/officeart/2005/8/layout/radial2"/>
    <dgm:cxn modelId="{FBED97E9-18F4-410F-829A-2D10981E9CAF}" type="presOf" srcId="{322AE62B-552D-40C8-957A-E364F8E15E8A}" destId="{112DE08B-11BA-4178-9C6F-2A78B3976174}" srcOrd="0" destOrd="0" presId="urn:microsoft.com/office/officeart/2005/8/layout/radial2"/>
    <dgm:cxn modelId="{D0D1739A-4F39-4A5E-B273-56D9488A07D0}" type="presOf" srcId="{E03F6E5A-62BC-457A-8D30-30C286FDEA09}" destId="{1C63E4F7-8863-417D-BB12-5CD0F3F69AEA}" srcOrd="0" destOrd="0" presId="urn:microsoft.com/office/officeart/2005/8/layout/radial2"/>
    <dgm:cxn modelId="{6AFCBAB7-3EAA-4EDA-8B4C-A197D99A391A}" srcId="{054345EA-8D7B-48F4-8304-EBF695B58D42}" destId="{95AD385A-964A-4B98-B4A9-DABB20DEF5DE}" srcOrd="1" destOrd="0" parTransId="{5CD944FD-B220-45DE-9BAB-0E3464EEDEDC}" sibTransId="{A8171B88-3B11-40B4-8FA2-66BEF5A25A04}"/>
    <dgm:cxn modelId="{9B760E86-C9EF-44B6-90F5-0536DC10CD31}" type="presOf" srcId="{809AEDF4-6CFF-4747-84A2-A6EBBFFCC0C2}" destId="{7083D3A3-7E15-44DB-8E90-F0894076BC32}" srcOrd="0" destOrd="0" presId="urn:microsoft.com/office/officeart/2005/8/layout/radial2"/>
    <dgm:cxn modelId="{E4AE0F32-A605-41C3-A22D-70C322CBD89C}" type="presOf" srcId="{95467196-5543-4364-BF6A-5F47F6619D46}" destId="{A7977255-ED32-4ECD-B830-7DFEBAE9573D}" srcOrd="0" destOrd="0" presId="urn:microsoft.com/office/officeart/2005/8/layout/radial2"/>
    <dgm:cxn modelId="{94CA5993-3032-45A1-B2C2-9E47F7E53168}" type="presParOf" srcId="{EDC84D9B-11B2-4A7C-B5D0-85775A20E8FB}" destId="{802BE011-2A67-455C-860E-53FB65B07390}" srcOrd="0" destOrd="0" presId="urn:microsoft.com/office/officeart/2005/8/layout/radial2"/>
    <dgm:cxn modelId="{58C1C311-1F37-4F22-B848-BED3D331B792}" type="presParOf" srcId="{802BE011-2A67-455C-860E-53FB65B07390}" destId="{F9162B8F-0913-41BD-9B59-0D27F9BBF52D}" srcOrd="0" destOrd="0" presId="urn:microsoft.com/office/officeart/2005/8/layout/radial2"/>
    <dgm:cxn modelId="{7416C5B7-D81B-45D8-BE21-4289166E9F8A}" type="presParOf" srcId="{F9162B8F-0913-41BD-9B59-0D27F9BBF52D}" destId="{CCE9669C-FF21-4F38-855C-20E76CEB853D}" srcOrd="0" destOrd="0" presId="urn:microsoft.com/office/officeart/2005/8/layout/radial2"/>
    <dgm:cxn modelId="{2B24DD44-80F1-4FFB-9D51-0BFA8BEA766B}" type="presParOf" srcId="{F9162B8F-0913-41BD-9B59-0D27F9BBF52D}" destId="{826B9C9B-B5A2-43B8-90D8-A8E363BE4701}" srcOrd="1" destOrd="0" presId="urn:microsoft.com/office/officeart/2005/8/layout/radial2"/>
    <dgm:cxn modelId="{8E1B1507-BC92-4434-B052-BC583A654AFA}" type="presParOf" srcId="{802BE011-2A67-455C-860E-53FB65B07390}" destId="{112DE08B-11BA-4178-9C6F-2A78B3976174}" srcOrd="1" destOrd="0" presId="urn:microsoft.com/office/officeart/2005/8/layout/radial2"/>
    <dgm:cxn modelId="{2AE3AF00-C0B4-4E3E-8B06-D5BDA89FE80E}" type="presParOf" srcId="{802BE011-2A67-455C-860E-53FB65B07390}" destId="{60E4B9E0-C359-40F5-9942-B88E61DC04B4}" srcOrd="2" destOrd="0" presId="urn:microsoft.com/office/officeart/2005/8/layout/radial2"/>
    <dgm:cxn modelId="{6A00F16D-2927-4F59-90EA-9B543329B7E2}" type="presParOf" srcId="{60E4B9E0-C359-40F5-9942-B88E61DC04B4}" destId="{CE115FA0-3497-473B-80AE-4DD8F2A5F2A8}" srcOrd="0" destOrd="0" presId="urn:microsoft.com/office/officeart/2005/8/layout/radial2"/>
    <dgm:cxn modelId="{D41D7DC5-EA8C-4602-AE89-7D7E26DD04CE}" type="presParOf" srcId="{60E4B9E0-C359-40F5-9942-B88E61DC04B4}" destId="{CEDC3D90-9037-430F-B395-EE07C1825C22}" srcOrd="1" destOrd="0" presId="urn:microsoft.com/office/officeart/2005/8/layout/radial2"/>
    <dgm:cxn modelId="{B6BCB8A8-41F9-4802-9F30-B073170CA6FB}" type="presParOf" srcId="{802BE011-2A67-455C-860E-53FB65B07390}" destId="{C8115706-C499-44E5-9E9C-29A4D18B1F3A}" srcOrd="3" destOrd="0" presId="urn:microsoft.com/office/officeart/2005/8/layout/radial2"/>
    <dgm:cxn modelId="{ACD62FD6-D9A9-44D0-A4EB-475FA196B2BA}" type="presParOf" srcId="{802BE011-2A67-455C-860E-53FB65B07390}" destId="{B415F1EA-CA08-4D94-9F75-C58ADE5DBC68}" srcOrd="4" destOrd="0" presId="urn:microsoft.com/office/officeart/2005/8/layout/radial2"/>
    <dgm:cxn modelId="{7D0E036C-FFA8-4C36-988D-EECF1408B07D}" type="presParOf" srcId="{B415F1EA-CA08-4D94-9F75-C58ADE5DBC68}" destId="{8A8A0199-173A-4F40-971F-48F28125B23A}" srcOrd="0" destOrd="0" presId="urn:microsoft.com/office/officeart/2005/8/layout/radial2"/>
    <dgm:cxn modelId="{B126C756-076C-49D3-9B0E-278E701D1B00}" type="presParOf" srcId="{B415F1EA-CA08-4D94-9F75-C58ADE5DBC68}" destId="{1C63E4F7-8863-417D-BB12-5CD0F3F69AEA}" srcOrd="1" destOrd="0" presId="urn:microsoft.com/office/officeart/2005/8/layout/radial2"/>
    <dgm:cxn modelId="{4C356269-1878-40E7-8FBB-F957297C9833}" type="presParOf" srcId="{802BE011-2A67-455C-860E-53FB65B07390}" destId="{7083D3A3-7E15-44DB-8E90-F0894076BC32}" srcOrd="5" destOrd="0" presId="urn:microsoft.com/office/officeart/2005/8/layout/radial2"/>
    <dgm:cxn modelId="{38F1DCF5-C661-4BFB-A358-587D19EA8994}" type="presParOf" srcId="{802BE011-2A67-455C-860E-53FB65B07390}" destId="{BC795718-38AD-4595-84AB-11AA821BB0DC}" srcOrd="6" destOrd="0" presId="urn:microsoft.com/office/officeart/2005/8/layout/radial2"/>
    <dgm:cxn modelId="{DFC27E81-53F3-4EF3-90EB-D18F83A71277}" type="presParOf" srcId="{BC795718-38AD-4595-84AB-11AA821BB0DC}" destId="{A7977255-ED32-4ECD-B830-7DFEBAE9573D}" srcOrd="0" destOrd="0" presId="urn:microsoft.com/office/officeart/2005/8/layout/radial2"/>
    <dgm:cxn modelId="{CDBA9CFF-2E48-401E-9BE8-39F2652FF548}" type="presParOf" srcId="{BC795718-38AD-4595-84AB-11AA821BB0DC}" destId="{CE2B124F-518D-4767-B468-5B31B166BE9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D38AF-4540-4B82-BB49-DB6C831A47B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5C02D20-754E-4C08-8B50-CDE4347E6F6C}">
      <dgm:prSet phldrT="[ข้อความ]"/>
      <dgm:spPr>
        <a:solidFill>
          <a:srgbClr val="FF0000"/>
        </a:solidFill>
      </dgm:spPr>
      <dgm:t>
        <a:bodyPr/>
        <a:lstStyle/>
        <a:p>
          <a:r>
            <a:rPr lang="th-TH" b="1" dirty="0" err="1" smtClean="0">
              <a:latin typeface="TH Kodchasal" pitchFamily="2" charset="-34"/>
              <a:cs typeface="TH Kodchasal" pitchFamily="2" charset="-34"/>
            </a:rPr>
            <a:t>ท.ว</a:t>
          </a:r>
          <a:r>
            <a:rPr lang="th-TH" b="1" dirty="0" smtClean="0">
              <a:latin typeface="TH Kodchasal" pitchFamily="2" charset="-34"/>
              <a:cs typeface="TH Kodchasal" pitchFamily="2" charset="-34"/>
            </a:rPr>
            <a:t>.</a:t>
          </a:r>
          <a:endParaRPr lang="th-TH" b="1" dirty="0">
            <a:latin typeface="TH Kodchasal" pitchFamily="2" charset="-34"/>
            <a:cs typeface="TH Kodchasal" pitchFamily="2" charset="-34"/>
          </a:endParaRPr>
        </a:p>
      </dgm:t>
    </dgm:pt>
    <dgm:pt modelId="{540072D5-CDAD-4526-9E57-F62F575B1173}" type="parTrans" cxnId="{F595B225-2325-4E9F-8E63-D4E614928906}">
      <dgm:prSet/>
      <dgm:spPr/>
      <dgm:t>
        <a:bodyPr/>
        <a:lstStyle/>
        <a:p>
          <a:endParaRPr lang="th-TH">
            <a:latin typeface="TH Kodchasal" pitchFamily="2" charset="-34"/>
            <a:cs typeface="TH Kodchasal" pitchFamily="2" charset="-34"/>
          </a:endParaRPr>
        </a:p>
      </dgm:t>
    </dgm:pt>
    <dgm:pt modelId="{73E75563-77B4-418C-AFB9-565DBE073E09}" type="sibTrans" cxnId="{F595B225-2325-4E9F-8E63-D4E614928906}">
      <dgm:prSet/>
      <dgm:spPr/>
      <dgm:t>
        <a:bodyPr/>
        <a:lstStyle/>
        <a:p>
          <a:endParaRPr lang="th-TH">
            <a:latin typeface="TH Kodchasal" pitchFamily="2" charset="-34"/>
            <a:cs typeface="TH Kodchasal" pitchFamily="2" charset="-34"/>
          </a:endParaRPr>
        </a:p>
      </dgm:t>
    </dgm:pt>
    <dgm:pt modelId="{05C4FD6A-726C-45F6-8A3B-8047F71D919C}">
      <dgm:prSet phldrT="[ข้อความ]"/>
      <dgm:spPr>
        <a:solidFill>
          <a:srgbClr val="FFFF00"/>
        </a:solidFill>
      </dgm:spPr>
      <dgm:t>
        <a:bodyPr/>
        <a:lstStyle/>
        <a:p>
          <a:r>
            <a:rPr lang="th-TH" b="1" dirty="0" smtClean="0">
              <a:solidFill>
                <a:schemeClr val="accent1">
                  <a:lumMod val="75000"/>
                </a:schemeClr>
              </a:solidFill>
              <a:latin typeface="TH Kodchasal" pitchFamily="2" charset="-34"/>
              <a:cs typeface="TH Kodchasal" pitchFamily="2" charset="-34"/>
            </a:rPr>
            <a:t>มหาวิทยาลัย</a:t>
          </a:r>
          <a:endParaRPr lang="th-TH" b="1" dirty="0">
            <a:solidFill>
              <a:schemeClr val="accent1">
                <a:lumMod val="75000"/>
              </a:schemeClr>
            </a:solidFill>
            <a:latin typeface="TH Kodchasal" pitchFamily="2" charset="-34"/>
            <a:cs typeface="TH Kodchasal" pitchFamily="2" charset="-34"/>
          </a:endParaRPr>
        </a:p>
      </dgm:t>
    </dgm:pt>
    <dgm:pt modelId="{1D2B8F8D-DB7C-4D0D-8AF9-83DD4E41E02F}" type="parTrans" cxnId="{919F6A54-EE30-4474-B253-B807B3E9F575}">
      <dgm:prSet/>
      <dgm:spPr/>
      <dgm:t>
        <a:bodyPr/>
        <a:lstStyle/>
        <a:p>
          <a:endParaRPr lang="th-TH">
            <a:latin typeface="TH Kodchasal" pitchFamily="2" charset="-34"/>
            <a:cs typeface="TH Kodchasal" pitchFamily="2" charset="-34"/>
          </a:endParaRPr>
        </a:p>
      </dgm:t>
    </dgm:pt>
    <dgm:pt modelId="{142EB33D-8C73-4F7D-8B26-BA91C318DE11}" type="sibTrans" cxnId="{919F6A54-EE30-4474-B253-B807B3E9F575}">
      <dgm:prSet/>
      <dgm:spPr/>
      <dgm:t>
        <a:bodyPr/>
        <a:lstStyle/>
        <a:p>
          <a:endParaRPr lang="th-TH">
            <a:latin typeface="TH Kodchasal" pitchFamily="2" charset="-34"/>
            <a:cs typeface="TH Kodchasal" pitchFamily="2" charset="-34"/>
          </a:endParaRPr>
        </a:p>
      </dgm:t>
    </dgm:pt>
    <dgm:pt modelId="{CBC226A0-DAFE-4D6F-B41B-207C69DA1546}">
      <dgm:prSet phldrT="[ข้อความ]"/>
      <dgm:spPr>
        <a:solidFill>
          <a:srgbClr val="FFCC00"/>
        </a:solidFill>
      </dgm:spPr>
      <dgm:t>
        <a:bodyPr/>
        <a:lstStyle/>
        <a:p>
          <a:r>
            <a:rPr lang="th-TH" b="1" dirty="0" smtClean="0">
              <a:solidFill>
                <a:schemeClr val="accent1">
                  <a:lumMod val="75000"/>
                </a:schemeClr>
              </a:solidFill>
              <a:latin typeface="TH Kodchasal" pitchFamily="2" charset="-34"/>
              <a:cs typeface="TH Kodchasal" pitchFamily="2" charset="-34"/>
            </a:rPr>
            <a:t>อาชีวศึกษา</a:t>
          </a:r>
          <a:endParaRPr lang="th-TH" b="1" dirty="0">
            <a:solidFill>
              <a:schemeClr val="accent1">
                <a:lumMod val="75000"/>
              </a:schemeClr>
            </a:solidFill>
            <a:latin typeface="TH Kodchasal" pitchFamily="2" charset="-34"/>
            <a:cs typeface="TH Kodchasal" pitchFamily="2" charset="-34"/>
          </a:endParaRPr>
        </a:p>
      </dgm:t>
    </dgm:pt>
    <dgm:pt modelId="{592742BE-E058-4986-9762-280781D98009}" type="parTrans" cxnId="{33791C1D-8E36-4BFE-A911-75AC7C420AD7}">
      <dgm:prSet/>
      <dgm:spPr/>
      <dgm:t>
        <a:bodyPr/>
        <a:lstStyle/>
        <a:p>
          <a:endParaRPr lang="th-TH">
            <a:latin typeface="TH Kodchasal" pitchFamily="2" charset="-34"/>
            <a:cs typeface="TH Kodchasal" pitchFamily="2" charset="-34"/>
          </a:endParaRPr>
        </a:p>
      </dgm:t>
    </dgm:pt>
    <dgm:pt modelId="{4B4F0D23-4D22-4C9C-BFF1-CCEAB7CD446A}" type="sibTrans" cxnId="{33791C1D-8E36-4BFE-A911-75AC7C420AD7}">
      <dgm:prSet/>
      <dgm:spPr/>
      <dgm:t>
        <a:bodyPr/>
        <a:lstStyle/>
        <a:p>
          <a:endParaRPr lang="th-TH">
            <a:latin typeface="TH Kodchasal" pitchFamily="2" charset="-34"/>
            <a:cs typeface="TH Kodchasal" pitchFamily="2" charset="-34"/>
          </a:endParaRPr>
        </a:p>
      </dgm:t>
    </dgm:pt>
    <dgm:pt modelId="{D1529CF9-CE00-4FBB-9A98-ECF5A4ED40ED}">
      <dgm:prSet phldrT="[ข้อความ]"/>
      <dgm:spPr>
        <a:solidFill>
          <a:srgbClr val="FF9933"/>
        </a:solidFill>
      </dgm:spPr>
      <dgm:t>
        <a:bodyPr/>
        <a:lstStyle/>
        <a:p>
          <a:r>
            <a:rPr lang="th-TH" b="1" dirty="0" smtClean="0">
              <a:latin typeface="TH Kodchasal" pitchFamily="2" charset="-34"/>
              <a:cs typeface="TH Kodchasal" pitchFamily="2" charset="-34"/>
            </a:rPr>
            <a:t>ราชการ</a:t>
          </a:r>
          <a:endParaRPr lang="th-TH" b="1" dirty="0">
            <a:latin typeface="TH Kodchasal" pitchFamily="2" charset="-34"/>
            <a:cs typeface="TH Kodchasal" pitchFamily="2" charset="-34"/>
          </a:endParaRPr>
        </a:p>
      </dgm:t>
    </dgm:pt>
    <dgm:pt modelId="{26DC8C82-D8D1-478D-BA73-35427BDD3467}" type="parTrans" cxnId="{3CDE7530-C9A0-4D07-93A8-5FFFF7CFE4C2}">
      <dgm:prSet/>
      <dgm:spPr/>
      <dgm:t>
        <a:bodyPr/>
        <a:lstStyle/>
        <a:p>
          <a:endParaRPr lang="th-TH">
            <a:latin typeface="TH Kodchasal" pitchFamily="2" charset="-34"/>
            <a:cs typeface="TH Kodchasal" pitchFamily="2" charset="-34"/>
          </a:endParaRPr>
        </a:p>
      </dgm:t>
    </dgm:pt>
    <dgm:pt modelId="{3A66F4DF-21BA-4B67-9848-99C588A2BE89}" type="sibTrans" cxnId="{3CDE7530-C9A0-4D07-93A8-5FFFF7CFE4C2}">
      <dgm:prSet/>
      <dgm:spPr/>
      <dgm:t>
        <a:bodyPr/>
        <a:lstStyle/>
        <a:p>
          <a:endParaRPr lang="th-TH">
            <a:latin typeface="TH Kodchasal" pitchFamily="2" charset="-34"/>
            <a:cs typeface="TH Kodchasal" pitchFamily="2" charset="-34"/>
          </a:endParaRPr>
        </a:p>
      </dgm:t>
    </dgm:pt>
    <dgm:pt modelId="{EE70E9F2-DC33-4925-8847-C6675DCDACF2}">
      <dgm:prSet phldrT="[ข้อความ]"/>
      <dgm:spPr>
        <a:solidFill>
          <a:srgbClr val="FF6600"/>
        </a:solidFill>
      </dgm:spPr>
      <dgm:t>
        <a:bodyPr/>
        <a:lstStyle/>
        <a:p>
          <a:r>
            <a:rPr lang="th-TH" b="1" dirty="0" smtClean="0">
              <a:latin typeface="TH Kodchasal" pitchFamily="2" charset="-34"/>
              <a:cs typeface="TH Kodchasal" pitchFamily="2" charset="-34"/>
            </a:rPr>
            <a:t>ชุมชน</a:t>
          </a:r>
          <a:endParaRPr lang="th-TH" b="1" dirty="0">
            <a:latin typeface="TH Kodchasal" pitchFamily="2" charset="-34"/>
            <a:cs typeface="TH Kodchasal" pitchFamily="2" charset="-34"/>
          </a:endParaRPr>
        </a:p>
      </dgm:t>
    </dgm:pt>
    <dgm:pt modelId="{D5341E58-380F-4049-98E2-66CA2AB8DB87}" type="parTrans" cxnId="{C2B2F9D6-FC93-41E0-98F0-A4B887F21F3E}">
      <dgm:prSet/>
      <dgm:spPr/>
      <dgm:t>
        <a:bodyPr/>
        <a:lstStyle/>
        <a:p>
          <a:endParaRPr lang="th-TH">
            <a:latin typeface="TH Kodchasal" pitchFamily="2" charset="-34"/>
            <a:cs typeface="TH Kodchasal" pitchFamily="2" charset="-34"/>
          </a:endParaRPr>
        </a:p>
      </dgm:t>
    </dgm:pt>
    <dgm:pt modelId="{D681EC00-F347-4CE6-9571-3B47C94B44B9}" type="sibTrans" cxnId="{C2B2F9D6-FC93-41E0-98F0-A4B887F21F3E}">
      <dgm:prSet/>
      <dgm:spPr/>
      <dgm:t>
        <a:bodyPr/>
        <a:lstStyle/>
        <a:p>
          <a:endParaRPr lang="th-TH">
            <a:latin typeface="TH Kodchasal" pitchFamily="2" charset="-34"/>
            <a:cs typeface="TH Kodchasal" pitchFamily="2" charset="-34"/>
          </a:endParaRPr>
        </a:p>
      </dgm:t>
    </dgm:pt>
    <dgm:pt modelId="{A1EB297E-0ACE-4962-8A4E-2BAF91223F3A}">
      <dgm:prSet/>
      <dgm:spPr>
        <a:solidFill>
          <a:srgbClr val="008000"/>
        </a:solidFill>
      </dgm:spPr>
      <dgm:t>
        <a:bodyPr/>
        <a:lstStyle/>
        <a:p>
          <a:r>
            <a:rPr lang="th-TH" b="1" dirty="0" err="1" smtClean="0">
              <a:latin typeface="TH Kodchasal" pitchFamily="2" charset="-34"/>
              <a:cs typeface="TH Kodchasal" pitchFamily="2" charset="-34"/>
            </a:rPr>
            <a:t>สห</a:t>
          </a:r>
          <a:r>
            <a:rPr lang="th-TH" b="1" dirty="0" smtClean="0">
              <a:latin typeface="TH Kodchasal" pitchFamily="2" charset="-34"/>
              <a:cs typeface="TH Kodchasal" pitchFamily="2" charset="-34"/>
            </a:rPr>
            <a:t>วิทยาเขตอันดามัน</a:t>
          </a:r>
          <a:endParaRPr lang="th-TH" b="1" dirty="0">
            <a:latin typeface="TH Kodchasal" pitchFamily="2" charset="-34"/>
            <a:cs typeface="TH Kodchasal" pitchFamily="2" charset="-34"/>
          </a:endParaRPr>
        </a:p>
      </dgm:t>
    </dgm:pt>
    <dgm:pt modelId="{26205323-4701-4585-8A85-FBAB348012C6}" type="parTrans" cxnId="{AF064282-0EAD-4285-8B9F-29AC77878821}">
      <dgm:prSet/>
      <dgm:spPr/>
      <dgm:t>
        <a:bodyPr/>
        <a:lstStyle/>
        <a:p>
          <a:endParaRPr lang="th-TH"/>
        </a:p>
      </dgm:t>
    </dgm:pt>
    <dgm:pt modelId="{BB751A63-20FC-42E5-A1B3-7A9C6F0F7E89}" type="sibTrans" cxnId="{AF064282-0EAD-4285-8B9F-29AC77878821}">
      <dgm:prSet/>
      <dgm:spPr/>
      <dgm:t>
        <a:bodyPr/>
        <a:lstStyle/>
        <a:p>
          <a:endParaRPr lang="th-TH"/>
        </a:p>
      </dgm:t>
    </dgm:pt>
    <dgm:pt modelId="{DBA4E35F-DAB4-4C3D-AA0F-BA27DFF112B7}">
      <dgm:prSet/>
      <dgm:spPr>
        <a:solidFill>
          <a:srgbClr val="33CC33"/>
        </a:solidFill>
      </dgm:spPr>
      <dgm:t>
        <a:bodyPr/>
        <a:lstStyle/>
        <a:p>
          <a:r>
            <a:rPr lang="th-TH" b="1" dirty="0" smtClean="0">
              <a:latin typeface="TH Kodchasal" pitchFamily="2" charset="-34"/>
              <a:cs typeface="TH Kodchasal" pitchFamily="2" charset="-34"/>
            </a:rPr>
            <a:t>เอกชน</a:t>
          </a:r>
          <a:endParaRPr lang="th-TH" b="1" dirty="0">
            <a:latin typeface="TH Kodchasal" pitchFamily="2" charset="-34"/>
            <a:cs typeface="TH Kodchasal" pitchFamily="2" charset="-34"/>
          </a:endParaRPr>
        </a:p>
      </dgm:t>
    </dgm:pt>
    <dgm:pt modelId="{EAD71CBB-22C2-43A4-BE72-70A28FDC2EFF}" type="parTrans" cxnId="{17C3CBB5-9DEA-4656-814B-1E35F7BD6B68}">
      <dgm:prSet/>
      <dgm:spPr/>
      <dgm:t>
        <a:bodyPr/>
        <a:lstStyle/>
        <a:p>
          <a:endParaRPr lang="th-TH"/>
        </a:p>
      </dgm:t>
    </dgm:pt>
    <dgm:pt modelId="{C481CE32-F392-4E43-9814-231F0D7C40DE}" type="sibTrans" cxnId="{17C3CBB5-9DEA-4656-814B-1E35F7BD6B68}">
      <dgm:prSet/>
      <dgm:spPr/>
      <dgm:t>
        <a:bodyPr/>
        <a:lstStyle/>
        <a:p>
          <a:endParaRPr lang="th-TH"/>
        </a:p>
      </dgm:t>
    </dgm:pt>
    <dgm:pt modelId="{916CA08C-10D8-49DC-9A01-97DC2F1301BD}">
      <dgm:prSet/>
      <dgm:spPr>
        <a:solidFill>
          <a:srgbClr val="CCFF33"/>
        </a:solidFill>
      </dgm:spPr>
      <dgm:t>
        <a:bodyPr/>
        <a:lstStyle/>
        <a:p>
          <a:r>
            <a:rPr lang="th-TH" b="1" dirty="0" err="1" smtClean="0">
              <a:solidFill>
                <a:schemeClr val="accent1">
                  <a:lumMod val="75000"/>
                </a:schemeClr>
              </a:solidFill>
              <a:latin typeface="TH Kodchasal" pitchFamily="2" charset="-34"/>
              <a:cs typeface="TH Kodchasal" pitchFamily="2" charset="-34"/>
            </a:rPr>
            <a:t>รร.สพป</a:t>
          </a:r>
          <a:r>
            <a:rPr lang="th-TH" b="1" dirty="0" smtClean="0">
              <a:solidFill>
                <a:schemeClr val="accent1">
                  <a:lumMod val="75000"/>
                </a:schemeClr>
              </a:solidFill>
              <a:latin typeface="TH Kodchasal" pitchFamily="2" charset="-34"/>
              <a:cs typeface="TH Kodchasal" pitchFamily="2" charset="-34"/>
            </a:rPr>
            <a:t>.สตูล อ.ท่าแพ</a:t>
          </a:r>
          <a:endParaRPr lang="th-TH" b="1" dirty="0">
            <a:solidFill>
              <a:schemeClr val="accent1">
                <a:lumMod val="75000"/>
              </a:schemeClr>
            </a:solidFill>
            <a:latin typeface="TH Kodchasal" pitchFamily="2" charset="-34"/>
            <a:cs typeface="TH Kodchasal" pitchFamily="2" charset="-34"/>
          </a:endParaRPr>
        </a:p>
      </dgm:t>
    </dgm:pt>
    <dgm:pt modelId="{54654AF3-44A1-43E7-AC15-1968F3BEA330}" type="parTrans" cxnId="{7F0FC08B-3784-4AE2-B613-1DA75C1439D0}">
      <dgm:prSet/>
      <dgm:spPr/>
      <dgm:t>
        <a:bodyPr/>
        <a:lstStyle/>
        <a:p>
          <a:endParaRPr lang="th-TH"/>
        </a:p>
      </dgm:t>
    </dgm:pt>
    <dgm:pt modelId="{2EE5675F-1C40-4930-810D-A4F2CC007419}" type="sibTrans" cxnId="{7F0FC08B-3784-4AE2-B613-1DA75C1439D0}">
      <dgm:prSet/>
      <dgm:spPr/>
      <dgm:t>
        <a:bodyPr/>
        <a:lstStyle/>
        <a:p>
          <a:endParaRPr lang="th-TH"/>
        </a:p>
      </dgm:t>
    </dgm:pt>
    <dgm:pt modelId="{C40F86D8-81E0-4436-95C7-14B528958A58}" type="pres">
      <dgm:prSet presAssocID="{BE5D38AF-4540-4B82-BB49-DB6C831A47B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905328E-6982-4427-B77D-A507432189D7}" type="pres">
      <dgm:prSet presAssocID="{F5C02D20-754E-4C08-8B50-CDE4347E6F6C}" presName="centerShape" presStyleLbl="node0" presStyleIdx="0" presStyleCnt="1"/>
      <dgm:spPr/>
      <dgm:t>
        <a:bodyPr/>
        <a:lstStyle/>
        <a:p>
          <a:endParaRPr lang="th-TH"/>
        </a:p>
      </dgm:t>
    </dgm:pt>
    <dgm:pt modelId="{9C2D349B-D083-43F4-B5D8-3637940032CF}" type="pres">
      <dgm:prSet presAssocID="{1D2B8F8D-DB7C-4D0D-8AF9-83DD4E41E02F}" presName="parTrans" presStyleLbl="sibTrans2D1" presStyleIdx="0" presStyleCnt="7"/>
      <dgm:spPr>
        <a:prstGeom prst="leftRightArrow">
          <a:avLst/>
        </a:prstGeom>
      </dgm:spPr>
    </dgm:pt>
    <dgm:pt modelId="{DE9D586C-7B99-4B8D-B374-506BCA7E2643}" type="pres">
      <dgm:prSet presAssocID="{1D2B8F8D-DB7C-4D0D-8AF9-83DD4E41E02F}" presName="connectorText" presStyleLbl="sibTrans2D1" presStyleIdx="0" presStyleCnt="7"/>
      <dgm:spPr/>
    </dgm:pt>
    <dgm:pt modelId="{85CE409F-D6E9-450E-B253-C5A4C2D2EC4F}" type="pres">
      <dgm:prSet presAssocID="{05C4FD6A-726C-45F6-8A3B-8047F71D919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052B98-3F0D-432B-9454-3FEDB3A26388}" type="pres">
      <dgm:prSet presAssocID="{592742BE-E058-4986-9762-280781D98009}" presName="parTrans" presStyleLbl="sibTrans2D1" presStyleIdx="1" presStyleCnt="7"/>
      <dgm:spPr>
        <a:prstGeom prst="leftRightArrow">
          <a:avLst/>
        </a:prstGeom>
      </dgm:spPr>
    </dgm:pt>
    <dgm:pt modelId="{8F3EB0FC-C32B-4D64-B880-33201B688D16}" type="pres">
      <dgm:prSet presAssocID="{592742BE-E058-4986-9762-280781D98009}" presName="connectorText" presStyleLbl="sibTrans2D1" presStyleIdx="1" presStyleCnt="7"/>
      <dgm:spPr/>
    </dgm:pt>
    <dgm:pt modelId="{9CB8FC26-B95D-4C42-91BB-994606A149D5}" type="pres">
      <dgm:prSet presAssocID="{CBC226A0-DAFE-4D6F-B41B-207C69DA1546}" presName="node" presStyleLbl="node1" presStyleIdx="1" presStyleCnt="7">
        <dgm:presLayoutVars>
          <dgm:bulletEnabled val="1"/>
        </dgm:presLayoutVars>
      </dgm:prSet>
      <dgm:spPr/>
    </dgm:pt>
    <dgm:pt modelId="{E02F9A1D-CAD1-489A-AC24-72A84A0B4C03}" type="pres">
      <dgm:prSet presAssocID="{26DC8C82-D8D1-478D-BA73-35427BDD3467}" presName="parTrans" presStyleLbl="sibTrans2D1" presStyleIdx="2" presStyleCnt="7"/>
      <dgm:spPr>
        <a:prstGeom prst="leftRightArrow">
          <a:avLst/>
        </a:prstGeom>
      </dgm:spPr>
    </dgm:pt>
    <dgm:pt modelId="{556DDA20-BE14-456D-BC71-C666D8E9ED23}" type="pres">
      <dgm:prSet presAssocID="{26DC8C82-D8D1-478D-BA73-35427BDD3467}" presName="connectorText" presStyleLbl="sibTrans2D1" presStyleIdx="2" presStyleCnt="7"/>
      <dgm:spPr/>
    </dgm:pt>
    <dgm:pt modelId="{BCD18455-5E1A-4E4C-AA39-3DEE6503DE9F}" type="pres">
      <dgm:prSet presAssocID="{D1529CF9-CE00-4FBB-9A98-ECF5A4ED40ED}" presName="node" presStyleLbl="node1" presStyleIdx="2" presStyleCnt="7">
        <dgm:presLayoutVars>
          <dgm:bulletEnabled val="1"/>
        </dgm:presLayoutVars>
      </dgm:prSet>
      <dgm:spPr/>
    </dgm:pt>
    <dgm:pt modelId="{62638CD4-EC20-48A7-BDB0-8DE82078144A}" type="pres">
      <dgm:prSet presAssocID="{D5341E58-380F-4049-98E2-66CA2AB8DB87}" presName="parTrans" presStyleLbl="sibTrans2D1" presStyleIdx="3" presStyleCnt="7"/>
      <dgm:spPr>
        <a:prstGeom prst="leftRightArrow">
          <a:avLst/>
        </a:prstGeom>
      </dgm:spPr>
    </dgm:pt>
    <dgm:pt modelId="{EE08A2DC-74CA-4DE6-BB8F-E5850FAD76E0}" type="pres">
      <dgm:prSet presAssocID="{D5341E58-380F-4049-98E2-66CA2AB8DB87}" presName="connectorText" presStyleLbl="sibTrans2D1" presStyleIdx="3" presStyleCnt="7"/>
      <dgm:spPr/>
    </dgm:pt>
    <dgm:pt modelId="{E884E77C-93C2-42B8-8EE0-E818A654FEF4}" type="pres">
      <dgm:prSet presAssocID="{EE70E9F2-DC33-4925-8847-C6675DCDACF2}" presName="node" presStyleLbl="node1" presStyleIdx="3" presStyleCnt="7">
        <dgm:presLayoutVars>
          <dgm:bulletEnabled val="1"/>
        </dgm:presLayoutVars>
      </dgm:prSet>
      <dgm:spPr/>
    </dgm:pt>
    <dgm:pt modelId="{8B71432F-2709-42CC-800E-3386805267B4}" type="pres">
      <dgm:prSet presAssocID="{26205323-4701-4585-8A85-FBAB348012C6}" presName="parTrans" presStyleLbl="sibTrans2D1" presStyleIdx="4" presStyleCnt="7"/>
      <dgm:spPr>
        <a:prstGeom prst="leftRightArrow">
          <a:avLst/>
        </a:prstGeom>
      </dgm:spPr>
    </dgm:pt>
    <dgm:pt modelId="{8C633438-5293-4121-A791-FAFB1EBED573}" type="pres">
      <dgm:prSet presAssocID="{26205323-4701-4585-8A85-FBAB348012C6}" presName="connectorText" presStyleLbl="sibTrans2D1" presStyleIdx="4" presStyleCnt="7"/>
      <dgm:spPr/>
    </dgm:pt>
    <dgm:pt modelId="{C538B177-FA5D-41CE-A856-05CD6DD625BC}" type="pres">
      <dgm:prSet presAssocID="{A1EB297E-0ACE-4962-8A4E-2BAF91223F3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FA47CEE-2AC6-4B9F-80F0-1CA57D8007CE}" type="pres">
      <dgm:prSet presAssocID="{EAD71CBB-22C2-43A4-BE72-70A28FDC2EFF}" presName="parTrans" presStyleLbl="sibTrans2D1" presStyleIdx="5" presStyleCnt="7"/>
      <dgm:spPr>
        <a:prstGeom prst="leftRightArrow">
          <a:avLst/>
        </a:prstGeom>
      </dgm:spPr>
    </dgm:pt>
    <dgm:pt modelId="{D4D17246-928C-42C8-8617-310DF96CB85A}" type="pres">
      <dgm:prSet presAssocID="{EAD71CBB-22C2-43A4-BE72-70A28FDC2EFF}" presName="connectorText" presStyleLbl="sibTrans2D1" presStyleIdx="5" presStyleCnt="7"/>
      <dgm:spPr/>
    </dgm:pt>
    <dgm:pt modelId="{DDA4FD46-7214-4425-9927-CE715DB1E141}" type="pres">
      <dgm:prSet presAssocID="{DBA4E35F-DAB4-4C3D-AA0F-BA27DFF112B7}" presName="node" presStyleLbl="node1" presStyleIdx="5" presStyleCnt="7">
        <dgm:presLayoutVars>
          <dgm:bulletEnabled val="1"/>
        </dgm:presLayoutVars>
      </dgm:prSet>
      <dgm:spPr/>
    </dgm:pt>
    <dgm:pt modelId="{F6B42C4A-2625-4124-8653-BDAB9C5D0E6A}" type="pres">
      <dgm:prSet presAssocID="{54654AF3-44A1-43E7-AC15-1968F3BEA330}" presName="parTrans" presStyleLbl="sibTrans2D1" presStyleIdx="6" presStyleCnt="7"/>
      <dgm:spPr>
        <a:prstGeom prst="leftRightArrow">
          <a:avLst/>
        </a:prstGeom>
      </dgm:spPr>
    </dgm:pt>
    <dgm:pt modelId="{3430B344-8D21-4465-A1B4-7B6460B0072A}" type="pres">
      <dgm:prSet presAssocID="{54654AF3-44A1-43E7-AC15-1968F3BEA330}" presName="connectorText" presStyleLbl="sibTrans2D1" presStyleIdx="6" presStyleCnt="7"/>
      <dgm:spPr/>
    </dgm:pt>
    <dgm:pt modelId="{EDFFEDE7-2463-4116-8809-03CC420D1723}" type="pres">
      <dgm:prSet presAssocID="{916CA08C-10D8-49DC-9A01-97DC2F1301BD}" presName="node" presStyleLbl="node1" presStyleIdx="6" presStyleCnt="7">
        <dgm:presLayoutVars>
          <dgm:bulletEnabled val="1"/>
        </dgm:presLayoutVars>
      </dgm:prSet>
      <dgm:spPr/>
    </dgm:pt>
  </dgm:ptLst>
  <dgm:cxnLst>
    <dgm:cxn modelId="{9F2BAC97-4CF4-4D49-9D77-976C480C0656}" type="presOf" srcId="{DBA4E35F-DAB4-4C3D-AA0F-BA27DFF112B7}" destId="{DDA4FD46-7214-4425-9927-CE715DB1E141}" srcOrd="0" destOrd="0" presId="urn:microsoft.com/office/officeart/2005/8/layout/radial5"/>
    <dgm:cxn modelId="{F782B318-58AE-46CB-A02E-E6674E1152D5}" type="presOf" srcId="{26DC8C82-D8D1-478D-BA73-35427BDD3467}" destId="{E02F9A1D-CAD1-489A-AC24-72A84A0B4C03}" srcOrd="0" destOrd="0" presId="urn:microsoft.com/office/officeart/2005/8/layout/radial5"/>
    <dgm:cxn modelId="{AF064282-0EAD-4285-8B9F-29AC77878821}" srcId="{F5C02D20-754E-4C08-8B50-CDE4347E6F6C}" destId="{A1EB297E-0ACE-4962-8A4E-2BAF91223F3A}" srcOrd="4" destOrd="0" parTransId="{26205323-4701-4585-8A85-FBAB348012C6}" sibTransId="{BB751A63-20FC-42E5-A1B3-7A9C6F0F7E89}"/>
    <dgm:cxn modelId="{572C6161-C693-4F7D-A377-21DAF443CFC2}" type="presOf" srcId="{CBC226A0-DAFE-4D6F-B41B-207C69DA1546}" destId="{9CB8FC26-B95D-4C42-91BB-994606A149D5}" srcOrd="0" destOrd="0" presId="urn:microsoft.com/office/officeart/2005/8/layout/radial5"/>
    <dgm:cxn modelId="{33791C1D-8E36-4BFE-A911-75AC7C420AD7}" srcId="{F5C02D20-754E-4C08-8B50-CDE4347E6F6C}" destId="{CBC226A0-DAFE-4D6F-B41B-207C69DA1546}" srcOrd="1" destOrd="0" parTransId="{592742BE-E058-4986-9762-280781D98009}" sibTransId="{4B4F0D23-4D22-4C9C-BFF1-CCEAB7CD446A}"/>
    <dgm:cxn modelId="{2CBC37D3-BCC7-4BD2-AAB4-6E36B041640D}" type="presOf" srcId="{26205323-4701-4585-8A85-FBAB348012C6}" destId="{8C633438-5293-4121-A791-FAFB1EBED573}" srcOrd="1" destOrd="0" presId="urn:microsoft.com/office/officeart/2005/8/layout/radial5"/>
    <dgm:cxn modelId="{E97BDB05-5A05-4832-8E0F-6FC4D7722F36}" type="presOf" srcId="{D5341E58-380F-4049-98E2-66CA2AB8DB87}" destId="{62638CD4-EC20-48A7-BDB0-8DE82078144A}" srcOrd="0" destOrd="0" presId="urn:microsoft.com/office/officeart/2005/8/layout/radial5"/>
    <dgm:cxn modelId="{B8143F46-7DB5-4F92-9492-228A93BD3367}" type="presOf" srcId="{D1529CF9-CE00-4FBB-9A98-ECF5A4ED40ED}" destId="{BCD18455-5E1A-4E4C-AA39-3DEE6503DE9F}" srcOrd="0" destOrd="0" presId="urn:microsoft.com/office/officeart/2005/8/layout/radial5"/>
    <dgm:cxn modelId="{AA52B0F0-DABD-45F2-B3AD-8623E4CD04BA}" type="presOf" srcId="{26DC8C82-D8D1-478D-BA73-35427BDD3467}" destId="{556DDA20-BE14-456D-BC71-C666D8E9ED23}" srcOrd="1" destOrd="0" presId="urn:microsoft.com/office/officeart/2005/8/layout/radial5"/>
    <dgm:cxn modelId="{47B250EE-3D03-4DD3-AD6F-6E295C241608}" type="presOf" srcId="{A1EB297E-0ACE-4962-8A4E-2BAF91223F3A}" destId="{C538B177-FA5D-41CE-A856-05CD6DD625BC}" srcOrd="0" destOrd="0" presId="urn:microsoft.com/office/officeart/2005/8/layout/radial5"/>
    <dgm:cxn modelId="{F1556270-1CE9-46EE-B158-5FEEE9630EC7}" type="presOf" srcId="{F5C02D20-754E-4C08-8B50-CDE4347E6F6C}" destId="{6905328E-6982-4427-B77D-A507432189D7}" srcOrd="0" destOrd="0" presId="urn:microsoft.com/office/officeart/2005/8/layout/radial5"/>
    <dgm:cxn modelId="{D3391ACC-9316-4ACD-9528-19E5366D4A6C}" type="presOf" srcId="{1D2B8F8D-DB7C-4D0D-8AF9-83DD4E41E02F}" destId="{DE9D586C-7B99-4B8D-B374-506BCA7E2643}" srcOrd="1" destOrd="0" presId="urn:microsoft.com/office/officeart/2005/8/layout/radial5"/>
    <dgm:cxn modelId="{57BBE91A-A544-4217-83A7-176CB1B5D2B4}" type="presOf" srcId="{BE5D38AF-4540-4B82-BB49-DB6C831A47BB}" destId="{C40F86D8-81E0-4436-95C7-14B528958A58}" srcOrd="0" destOrd="0" presId="urn:microsoft.com/office/officeart/2005/8/layout/radial5"/>
    <dgm:cxn modelId="{7E997205-6613-46B3-A545-0881218528DD}" type="presOf" srcId="{EAD71CBB-22C2-43A4-BE72-70A28FDC2EFF}" destId="{8FA47CEE-2AC6-4B9F-80F0-1CA57D8007CE}" srcOrd="0" destOrd="0" presId="urn:microsoft.com/office/officeart/2005/8/layout/radial5"/>
    <dgm:cxn modelId="{6DB53CB0-A392-45F7-9C4C-16EA0893D1E4}" type="presOf" srcId="{916CA08C-10D8-49DC-9A01-97DC2F1301BD}" destId="{EDFFEDE7-2463-4116-8809-03CC420D1723}" srcOrd="0" destOrd="0" presId="urn:microsoft.com/office/officeart/2005/8/layout/radial5"/>
    <dgm:cxn modelId="{17C3CBB5-9DEA-4656-814B-1E35F7BD6B68}" srcId="{F5C02D20-754E-4C08-8B50-CDE4347E6F6C}" destId="{DBA4E35F-DAB4-4C3D-AA0F-BA27DFF112B7}" srcOrd="5" destOrd="0" parTransId="{EAD71CBB-22C2-43A4-BE72-70A28FDC2EFF}" sibTransId="{C481CE32-F392-4E43-9814-231F0D7C40DE}"/>
    <dgm:cxn modelId="{919F6A54-EE30-4474-B253-B807B3E9F575}" srcId="{F5C02D20-754E-4C08-8B50-CDE4347E6F6C}" destId="{05C4FD6A-726C-45F6-8A3B-8047F71D919C}" srcOrd="0" destOrd="0" parTransId="{1D2B8F8D-DB7C-4D0D-8AF9-83DD4E41E02F}" sibTransId="{142EB33D-8C73-4F7D-8B26-BA91C318DE11}"/>
    <dgm:cxn modelId="{18393CE6-C8A0-4D19-BFA9-A88848F9CAA2}" type="presOf" srcId="{592742BE-E058-4986-9762-280781D98009}" destId="{8F3EB0FC-C32B-4D64-B880-33201B688D16}" srcOrd="1" destOrd="0" presId="urn:microsoft.com/office/officeart/2005/8/layout/radial5"/>
    <dgm:cxn modelId="{7F0FC08B-3784-4AE2-B613-1DA75C1439D0}" srcId="{F5C02D20-754E-4C08-8B50-CDE4347E6F6C}" destId="{916CA08C-10D8-49DC-9A01-97DC2F1301BD}" srcOrd="6" destOrd="0" parTransId="{54654AF3-44A1-43E7-AC15-1968F3BEA330}" sibTransId="{2EE5675F-1C40-4930-810D-A4F2CC007419}"/>
    <dgm:cxn modelId="{AC45D12F-C7B0-47BE-8CF7-6D67083F1439}" type="presOf" srcId="{1D2B8F8D-DB7C-4D0D-8AF9-83DD4E41E02F}" destId="{9C2D349B-D083-43F4-B5D8-3637940032CF}" srcOrd="0" destOrd="0" presId="urn:microsoft.com/office/officeart/2005/8/layout/radial5"/>
    <dgm:cxn modelId="{F075B23E-36B4-467B-ACD4-C5EFD1E02701}" type="presOf" srcId="{54654AF3-44A1-43E7-AC15-1968F3BEA330}" destId="{F6B42C4A-2625-4124-8653-BDAB9C5D0E6A}" srcOrd="0" destOrd="0" presId="urn:microsoft.com/office/officeart/2005/8/layout/radial5"/>
    <dgm:cxn modelId="{5C451D4A-73AF-4431-A621-87FDD9CF2C97}" type="presOf" srcId="{EAD71CBB-22C2-43A4-BE72-70A28FDC2EFF}" destId="{D4D17246-928C-42C8-8617-310DF96CB85A}" srcOrd="1" destOrd="0" presId="urn:microsoft.com/office/officeart/2005/8/layout/radial5"/>
    <dgm:cxn modelId="{C57EB088-3C54-4FBA-8EB8-D305DEB5D783}" type="presOf" srcId="{592742BE-E058-4986-9762-280781D98009}" destId="{EA052B98-3F0D-432B-9454-3FEDB3A26388}" srcOrd="0" destOrd="0" presId="urn:microsoft.com/office/officeart/2005/8/layout/radial5"/>
    <dgm:cxn modelId="{F595B225-2325-4E9F-8E63-D4E614928906}" srcId="{BE5D38AF-4540-4B82-BB49-DB6C831A47BB}" destId="{F5C02D20-754E-4C08-8B50-CDE4347E6F6C}" srcOrd="0" destOrd="0" parTransId="{540072D5-CDAD-4526-9E57-F62F575B1173}" sibTransId="{73E75563-77B4-418C-AFB9-565DBE073E09}"/>
    <dgm:cxn modelId="{C2B2F9D6-FC93-41E0-98F0-A4B887F21F3E}" srcId="{F5C02D20-754E-4C08-8B50-CDE4347E6F6C}" destId="{EE70E9F2-DC33-4925-8847-C6675DCDACF2}" srcOrd="3" destOrd="0" parTransId="{D5341E58-380F-4049-98E2-66CA2AB8DB87}" sibTransId="{D681EC00-F347-4CE6-9571-3B47C94B44B9}"/>
    <dgm:cxn modelId="{FCBCAE78-5945-48B2-B7EF-CB4C08B9CD7E}" type="presOf" srcId="{54654AF3-44A1-43E7-AC15-1968F3BEA330}" destId="{3430B344-8D21-4465-A1B4-7B6460B0072A}" srcOrd="1" destOrd="0" presId="urn:microsoft.com/office/officeart/2005/8/layout/radial5"/>
    <dgm:cxn modelId="{601D0174-5CC1-4979-9B40-288F041D06FE}" type="presOf" srcId="{05C4FD6A-726C-45F6-8A3B-8047F71D919C}" destId="{85CE409F-D6E9-450E-B253-C5A4C2D2EC4F}" srcOrd="0" destOrd="0" presId="urn:microsoft.com/office/officeart/2005/8/layout/radial5"/>
    <dgm:cxn modelId="{61FB99AA-8E14-424C-AF0C-F932A72EDE0A}" type="presOf" srcId="{D5341E58-380F-4049-98E2-66CA2AB8DB87}" destId="{EE08A2DC-74CA-4DE6-BB8F-E5850FAD76E0}" srcOrd="1" destOrd="0" presId="urn:microsoft.com/office/officeart/2005/8/layout/radial5"/>
    <dgm:cxn modelId="{0BAF9DAF-CF07-4638-BEAC-BD0933794908}" type="presOf" srcId="{26205323-4701-4585-8A85-FBAB348012C6}" destId="{8B71432F-2709-42CC-800E-3386805267B4}" srcOrd="0" destOrd="0" presId="urn:microsoft.com/office/officeart/2005/8/layout/radial5"/>
    <dgm:cxn modelId="{3CDE7530-C9A0-4D07-93A8-5FFFF7CFE4C2}" srcId="{F5C02D20-754E-4C08-8B50-CDE4347E6F6C}" destId="{D1529CF9-CE00-4FBB-9A98-ECF5A4ED40ED}" srcOrd="2" destOrd="0" parTransId="{26DC8C82-D8D1-478D-BA73-35427BDD3467}" sibTransId="{3A66F4DF-21BA-4B67-9848-99C588A2BE89}"/>
    <dgm:cxn modelId="{579D140B-1D6A-4BE0-BC0A-79EC761FFFB8}" type="presOf" srcId="{EE70E9F2-DC33-4925-8847-C6675DCDACF2}" destId="{E884E77C-93C2-42B8-8EE0-E818A654FEF4}" srcOrd="0" destOrd="0" presId="urn:microsoft.com/office/officeart/2005/8/layout/radial5"/>
    <dgm:cxn modelId="{0580FA17-1117-41FC-93E6-884939E4F274}" type="presParOf" srcId="{C40F86D8-81E0-4436-95C7-14B528958A58}" destId="{6905328E-6982-4427-B77D-A507432189D7}" srcOrd="0" destOrd="0" presId="urn:microsoft.com/office/officeart/2005/8/layout/radial5"/>
    <dgm:cxn modelId="{E661169D-E74F-4B2E-B337-0AB26EE61E92}" type="presParOf" srcId="{C40F86D8-81E0-4436-95C7-14B528958A58}" destId="{9C2D349B-D083-43F4-B5D8-3637940032CF}" srcOrd="1" destOrd="0" presId="urn:microsoft.com/office/officeart/2005/8/layout/radial5"/>
    <dgm:cxn modelId="{BFFF5BC2-9EE8-400E-9636-4418C0C7E683}" type="presParOf" srcId="{9C2D349B-D083-43F4-B5D8-3637940032CF}" destId="{DE9D586C-7B99-4B8D-B374-506BCA7E2643}" srcOrd="0" destOrd="0" presId="urn:microsoft.com/office/officeart/2005/8/layout/radial5"/>
    <dgm:cxn modelId="{713D14BE-D44C-4BAB-A907-A8815F264D9B}" type="presParOf" srcId="{C40F86D8-81E0-4436-95C7-14B528958A58}" destId="{85CE409F-D6E9-450E-B253-C5A4C2D2EC4F}" srcOrd="2" destOrd="0" presId="urn:microsoft.com/office/officeart/2005/8/layout/radial5"/>
    <dgm:cxn modelId="{42EE18D9-850B-4C20-ACAD-F24690BEA941}" type="presParOf" srcId="{C40F86D8-81E0-4436-95C7-14B528958A58}" destId="{EA052B98-3F0D-432B-9454-3FEDB3A26388}" srcOrd="3" destOrd="0" presId="urn:microsoft.com/office/officeart/2005/8/layout/radial5"/>
    <dgm:cxn modelId="{A5F31EAB-DA5F-48C2-989B-B5B4FDC6DF5C}" type="presParOf" srcId="{EA052B98-3F0D-432B-9454-3FEDB3A26388}" destId="{8F3EB0FC-C32B-4D64-B880-33201B688D16}" srcOrd="0" destOrd="0" presId="urn:microsoft.com/office/officeart/2005/8/layout/radial5"/>
    <dgm:cxn modelId="{E7C8396C-8F38-4B39-9011-9E55A7396C1D}" type="presParOf" srcId="{C40F86D8-81E0-4436-95C7-14B528958A58}" destId="{9CB8FC26-B95D-4C42-91BB-994606A149D5}" srcOrd="4" destOrd="0" presId="urn:microsoft.com/office/officeart/2005/8/layout/radial5"/>
    <dgm:cxn modelId="{A7C44F3F-29FF-45AD-922E-4BE265F1F308}" type="presParOf" srcId="{C40F86D8-81E0-4436-95C7-14B528958A58}" destId="{E02F9A1D-CAD1-489A-AC24-72A84A0B4C03}" srcOrd="5" destOrd="0" presId="urn:microsoft.com/office/officeart/2005/8/layout/radial5"/>
    <dgm:cxn modelId="{749E0F48-713C-4AF3-A746-3418802851B8}" type="presParOf" srcId="{E02F9A1D-CAD1-489A-AC24-72A84A0B4C03}" destId="{556DDA20-BE14-456D-BC71-C666D8E9ED23}" srcOrd="0" destOrd="0" presId="urn:microsoft.com/office/officeart/2005/8/layout/radial5"/>
    <dgm:cxn modelId="{F52F7DDA-3689-4185-9CD4-88E5D176D391}" type="presParOf" srcId="{C40F86D8-81E0-4436-95C7-14B528958A58}" destId="{BCD18455-5E1A-4E4C-AA39-3DEE6503DE9F}" srcOrd="6" destOrd="0" presId="urn:microsoft.com/office/officeart/2005/8/layout/radial5"/>
    <dgm:cxn modelId="{B97F44D7-6D3D-4954-95C8-0910DF1DC45C}" type="presParOf" srcId="{C40F86D8-81E0-4436-95C7-14B528958A58}" destId="{62638CD4-EC20-48A7-BDB0-8DE82078144A}" srcOrd="7" destOrd="0" presId="urn:microsoft.com/office/officeart/2005/8/layout/radial5"/>
    <dgm:cxn modelId="{42212E5B-CC79-4E64-9F18-43E720EF3831}" type="presParOf" srcId="{62638CD4-EC20-48A7-BDB0-8DE82078144A}" destId="{EE08A2DC-74CA-4DE6-BB8F-E5850FAD76E0}" srcOrd="0" destOrd="0" presId="urn:microsoft.com/office/officeart/2005/8/layout/radial5"/>
    <dgm:cxn modelId="{C879D2ED-842E-4A42-B80C-6F4B1372F17A}" type="presParOf" srcId="{C40F86D8-81E0-4436-95C7-14B528958A58}" destId="{E884E77C-93C2-42B8-8EE0-E818A654FEF4}" srcOrd="8" destOrd="0" presId="urn:microsoft.com/office/officeart/2005/8/layout/radial5"/>
    <dgm:cxn modelId="{FEF2D937-92F8-4820-A0A6-13C0C70C54E8}" type="presParOf" srcId="{C40F86D8-81E0-4436-95C7-14B528958A58}" destId="{8B71432F-2709-42CC-800E-3386805267B4}" srcOrd="9" destOrd="0" presId="urn:microsoft.com/office/officeart/2005/8/layout/radial5"/>
    <dgm:cxn modelId="{D2D5930C-653F-498D-AF20-C4B48F64FC50}" type="presParOf" srcId="{8B71432F-2709-42CC-800E-3386805267B4}" destId="{8C633438-5293-4121-A791-FAFB1EBED573}" srcOrd="0" destOrd="0" presId="urn:microsoft.com/office/officeart/2005/8/layout/radial5"/>
    <dgm:cxn modelId="{179E6672-A417-47A0-A553-FB55365C1A33}" type="presParOf" srcId="{C40F86D8-81E0-4436-95C7-14B528958A58}" destId="{C538B177-FA5D-41CE-A856-05CD6DD625BC}" srcOrd="10" destOrd="0" presId="urn:microsoft.com/office/officeart/2005/8/layout/radial5"/>
    <dgm:cxn modelId="{0368069E-C386-4FF9-A5EB-891B3598310B}" type="presParOf" srcId="{C40F86D8-81E0-4436-95C7-14B528958A58}" destId="{8FA47CEE-2AC6-4B9F-80F0-1CA57D8007CE}" srcOrd="11" destOrd="0" presId="urn:microsoft.com/office/officeart/2005/8/layout/radial5"/>
    <dgm:cxn modelId="{FC9BF96A-F1B4-460F-8728-04ADE78A27D8}" type="presParOf" srcId="{8FA47CEE-2AC6-4B9F-80F0-1CA57D8007CE}" destId="{D4D17246-928C-42C8-8617-310DF96CB85A}" srcOrd="0" destOrd="0" presId="urn:microsoft.com/office/officeart/2005/8/layout/radial5"/>
    <dgm:cxn modelId="{5162B039-F92E-47D7-BD1A-7A5A913E3DAB}" type="presParOf" srcId="{C40F86D8-81E0-4436-95C7-14B528958A58}" destId="{DDA4FD46-7214-4425-9927-CE715DB1E141}" srcOrd="12" destOrd="0" presId="urn:microsoft.com/office/officeart/2005/8/layout/radial5"/>
    <dgm:cxn modelId="{87D877F4-70E1-45E3-AA60-4680C4075B4A}" type="presParOf" srcId="{C40F86D8-81E0-4436-95C7-14B528958A58}" destId="{F6B42C4A-2625-4124-8653-BDAB9C5D0E6A}" srcOrd="13" destOrd="0" presId="urn:microsoft.com/office/officeart/2005/8/layout/radial5"/>
    <dgm:cxn modelId="{2F575443-18FC-4971-8461-A39A140A3838}" type="presParOf" srcId="{F6B42C4A-2625-4124-8653-BDAB9C5D0E6A}" destId="{3430B344-8D21-4465-A1B4-7B6460B0072A}" srcOrd="0" destOrd="0" presId="urn:microsoft.com/office/officeart/2005/8/layout/radial5"/>
    <dgm:cxn modelId="{E9A26F8E-1B19-4162-84B4-42131062B865}" type="presParOf" srcId="{C40F86D8-81E0-4436-95C7-14B528958A58}" destId="{EDFFEDE7-2463-4116-8809-03CC420D1723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3D3A3-7E15-44DB-8E90-F0894076BC32}">
      <dsp:nvSpPr>
        <dsp:cNvPr id="0" name=""/>
        <dsp:cNvSpPr/>
      </dsp:nvSpPr>
      <dsp:spPr>
        <a:xfrm rot="2491740">
          <a:off x="1933572" y="3282677"/>
          <a:ext cx="692471" cy="62050"/>
        </a:xfrm>
        <a:custGeom>
          <a:avLst/>
          <a:gdLst/>
          <a:ahLst/>
          <a:cxnLst/>
          <a:rect l="0" t="0" r="0" b="0"/>
          <a:pathLst>
            <a:path>
              <a:moveTo>
                <a:pt x="0" y="31025"/>
              </a:moveTo>
              <a:lnTo>
                <a:pt x="692471" y="31025"/>
              </a:lnTo>
            </a:path>
          </a:pathLst>
        </a:custGeom>
        <a:noFill/>
        <a:ln w="28575" cap="flat" cmpd="sng" algn="ctr">
          <a:solidFill>
            <a:scrgbClr r="0" g="0" b="0">
              <a:shade val="75000"/>
              <a:satMod val="125000"/>
              <a:lumMod val="75000"/>
            </a:scrgbClr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15706-C499-44E5-9E9C-29A4D18B1F3A}">
      <dsp:nvSpPr>
        <dsp:cNvPr id="0" name=""/>
        <dsp:cNvSpPr/>
      </dsp:nvSpPr>
      <dsp:spPr>
        <a:xfrm rot="21544243">
          <a:off x="2020556" y="2325793"/>
          <a:ext cx="799143" cy="62050"/>
        </a:xfrm>
        <a:custGeom>
          <a:avLst/>
          <a:gdLst/>
          <a:ahLst/>
          <a:cxnLst/>
          <a:rect l="0" t="0" r="0" b="0"/>
          <a:pathLst>
            <a:path>
              <a:moveTo>
                <a:pt x="0" y="31025"/>
              </a:moveTo>
              <a:lnTo>
                <a:pt x="799143" y="31025"/>
              </a:lnTo>
            </a:path>
          </a:pathLst>
        </a:custGeom>
        <a:noFill/>
        <a:ln w="28575" cap="flat" cmpd="sng" algn="ctr">
          <a:solidFill>
            <a:scrgbClr r="0" g="0" b="0">
              <a:shade val="75000"/>
              <a:satMod val="125000"/>
              <a:lumMod val="75000"/>
            </a:scrgbClr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DE08B-11BA-4178-9C6F-2A78B3976174}">
      <dsp:nvSpPr>
        <dsp:cNvPr id="0" name=""/>
        <dsp:cNvSpPr/>
      </dsp:nvSpPr>
      <dsp:spPr>
        <a:xfrm rot="19037438">
          <a:off x="1925354" y="1363791"/>
          <a:ext cx="718374" cy="62050"/>
        </a:xfrm>
        <a:custGeom>
          <a:avLst/>
          <a:gdLst/>
          <a:ahLst/>
          <a:cxnLst/>
          <a:rect l="0" t="0" r="0" b="0"/>
          <a:pathLst>
            <a:path>
              <a:moveTo>
                <a:pt x="0" y="31025"/>
              </a:moveTo>
              <a:lnTo>
                <a:pt x="718374" y="31025"/>
              </a:lnTo>
            </a:path>
          </a:pathLst>
        </a:custGeom>
        <a:noFill/>
        <a:ln w="28575" cap="flat" cmpd="sng" algn="ctr">
          <a:solidFill>
            <a:scrgbClr r="0" g="0" b="0">
              <a:shade val="75000"/>
              <a:satMod val="125000"/>
              <a:lumMod val="75000"/>
            </a:scrgbClr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B9C9B-B5A2-43B8-90D8-A8E363BE4701}">
      <dsp:nvSpPr>
        <dsp:cNvPr id="0" name=""/>
        <dsp:cNvSpPr/>
      </dsp:nvSpPr>
      <dsp:spPr>
        <a:xfrm>
          <a:off x="242571" y="1384100"/>
          <a:ext cx="1957469" cy="1984326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15FA0-3497-473B-80AE-4DD8F2A5F2A8}">
      <dsp:nvSpPr>
        <dsp:cNvPr id="0" name=""/>
        <dsp:cNvSpPr/>
      </dsp:nvSpPr>
      <dsp:spPr>
        <a:xfrm>
          <a:off x="2366782" y="1370"/>
          <a:ext cx="1370233" cy="1370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latin typeface="TH Kodchasal" pitchFamily="2" charset="-34"/>
              <a:cs typeface="TH Kodchasal" pitchFamily="2" charset="-34"/>
            </a:rPr>
            <a:t>เป้าหมาย วัตถุประสงค์ วิเคราะห์ สร้าง ใช้ ประเมิน พัฒนา</a:t>
          </a:r>
          <a:endParaRPr lang="th-TH" sz="1200" b="1" kern="1200" dirty="0">
            <a:latin typeface="TH Kodchasal" pitchFamily="2" charset="-34"/>
            <a:cs typeface="TH Kodchasal" pitchFamily="2" charset="-34"/>
          </a:endParaRPr>
        </a:p>
      </dsp:txBody>
      <dsp:txXfrm>
        <a:off x="2567448" y="202036"/>
        <a:ext cx="968901" cy="968901"/>
      </dsp:txXfrm>
    </dsp:sp>
    <dsp:sp modelId="{CEDC3D90-9037-430F-B395-EE07C1825C22}">
      <dsp:nvSpPr>
        <dsp:cNvPr id="0" name=""/>
        <dsp:cNvSpPr/>
      </dsp:nvSpPr>
      <dsp:spPr>
        <a:xfrm>
          <a:off x="3874039" y="1370"/>
          <a:ext cx="2055350" cy="1370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solidFill>
                <a:schemeClr val="bg2">
                  <a:lumMod val="50000"/>
                </a:schemeClr>
              </a:solidFill>
              <a:latin typeface="TH Kodchasal" pitchFamily="2" charset="-34"/>
              <a:cs typeface="TH Kodchasal" pitchFamily="2" charset="-34"/>
            </a:rPr>
            <a:t>ผบ. ครู</a:t>
          </a:r>
          <a:endParaRPr lang="th-TH" sz="2400" b="1" kern="1200" dirty="0">
            <a:solidFill>
              <a:schemeClr val="bg2">
                <a:lumMod val="50000"/>
              </a:schemeClr>
            </a:solidFill>
            <a:latin typeface="TH Kodchasal" pitchFamily="2" charset="-34"/>
            <a:cs typeface="TH Kodchasal" pitchFamily="2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solidFill>
                <a:schemeClr val="bg2">
                  <a:lumMod val="50000"/>
                </a:schemeClr>
              </a:solidFill>
              <a:latin typeface="TH Kodchasal" pitchFamily="2" charset="-34"/>
              <a:cs typeface="TH Kodchasal" pitchFamily="2" charset="-34"/>
            </a:rPr>
            <a:t>บุคลากร</a:t>
          </a:r>
          <a:endParaRPr lang="th-TH" sz="2400" b="1" kern="1200" dirty="0">
            <a:solidFill>
              <a:schemeClr val="bg2">
                <a:lumMod val="50000"/>
              </a:schemeClr>
            </a:solidFill>
            <a:latin typeface="TH Kodchasal" pitchFamily="2" charset="-34"/>
            <a:cs typeface="TH Kodchasal" pitchFamily="2" charset="-34"/>
          </a:endParaRPr>
        </a:p>
      </dsp:txBody>
      <dsp:txXfrm>
        <a:off x="3874039" y="1370"/>
        <a:ext cx="2055350" cy="1370233"/>
      </dsp:txXfrm>
    </dsp:sp>
    <dsp:sp modelId="{8A8A0199-173A-4F40-971F-48F28125B23A}">
      <dsp:nvSpPr>
        <dsp:cNvPr id="0" name=""/>
        <dsp:cNvSpPr/>
      </dsp:nvSpPr>
      <dsp:spPr>
        <a:xfrm>
          <a:off x="2819557" y="1654109"/>
          <a:ext cx="1370233" cy="1370233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latin typeface="TH Kodchasal" pitchFamily="2" charset="-34"/>
              <a:cs typeface="TH Kodchasal" pitchFamily="2" charset="-34"/>
            </a:rPr>
            <a:t>ร่วมมือ รับการพัฒนา สะท้อนผล</a:t>
          </a:r>
          <a:endParaRPr lang="th-TH" sz="1600" b="1" kern="1200" dirty="0">
            <a:latin typeface="TH Kodchasal" pitchFamily="2" charset="-34"/>
            <a:cs typeface="TH Kodchasal" pitchFamily="2" charset="-34"/>
          </a:endParaRPr>
        </a:p>
      </dsp:txBody>
      <dsp:txXfrm>
        <a:off x="3020223" y="1854775"/>
        <a:ext cx="968901" cy="968901"/>
      </dsp:txXfrm>
    </dsp:sp>
    <dsp:sp modelId="{1C63E4F7-8863-417D-BB12-5CD0F3F69AEA}">
      <dsp:nvSpPr>
        <dsp:cNvPr id="0" name=""/>
        <dsp:cNvSpPr/>
      </dsp:nvSpPr>
      <dsp:spPr>
        <a:xfrm>
          <a:off x="4326814" y="1654109"/>
          <a:ext cx="2055350" cy="1370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solidFill>
                <a:schemeClr val="accent6">
                  <a:lumMod val="75000"/>
                </a:schemeClr>
              </a:solidFill>
              <a:latin typeface="TH Kodchasal" pitchFamily="2" charset="-34"/>
              <a:cs typeface="TH Kodchasal" pitchFamily="2" charset="-34"/>
            </a:rPr>
            <a:t>นักเรียน</a:t>
          </a:r>
          <a:endParaRPr lang="th-TH" sz="2400" b="1" kern="1200" dirty="0">
            <a:solidFill>
              <a:schemeClr val="accent6">
                <a:lumMod val="75000"/>
              </a:schemeClr>
            </a:solidFill>
            <a:latin typeface="TH Kodchasal" pitchFamily="2" charset="-34"/>
            <a:cs typeface="TH Kodchasal" pitchFamily="2" charset="-34"/>
          </a:endParaRPr>
        </a:p>
      </dsp:txBody>
      <dsp:txXfrm>
        <a:off x="4326814" y="1654109"/>
        <a:ext cx="2055350" cy="1370233"/>
      </dsp:txXfrm>
    </dsp:sp>
    <dsp:sp modelId="{A7977255-ED32-4ECD-B830-7DFEBAE9573D}">
      <dsp:nvSpPr>
        <dsp:cNvPr id="0" name=""/>
        <dsp:cNvSpPr/>
      </dsp:nvSpPr>
      <dsp:spPr>
        <a:xfrm>
          <a:off x="2366782" y="3312371"/>
          <a:ext cx="1370233" cy="1370233"/>
        </a:xfrm>
        <a:prstGeom prst="ellipse">
          <a:avLst/>
        </a:prstGeom>
        <a:solidFill>
          <a:srgbClr val="008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latin typeface="TH Kodchasal" pitchFamily="2" charset="-34"/>
              <a:cs typeface="TH Kodchasal" pitchFamily="2" charset="-34"/>
            </a:rPr>
            <a:t>รับรู้ ร่วมมือ ประสานงาน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latin typeface="TH Kodchasal" pitchFamily="2" charset="-34"/>
              <a:cs typeface="TH Kodchasal" pitchFamily="2" charset="-34"/>
            </a:rPr>
            <a:t>สะท้อนผล  แนะนำ ช่วยเหลือ สนับสนุน</a:t>
          </a:r>
          <a:endParaRPr lang="th-TH" sz="1200" b="1" kern="1200" dirty="0">
            <a:latin typeface="TH Kodchasal" pitchFamily="2" charset="-34"/>
            <a:cs typeface="TH Kodchasal" pitchFamily="2" charset="-34"/>
          </a:endParaRPr>
        </a:p>
      </dsp:txBody>
      <dsp:txXfrm>
        <a:off x="2567448" y="3513037"/>
        <a:ext cx="968901" cy="968901"/>
      </dsp:txXfrm>
    </dsp:sp>
    <dsp:sp modelId="{CE2B124F-518D-4767-B468-5B31B166BE9A}">
      <dsp:nvSpPr>
        <dsp:cNvPr id="0" name=""/>
        <dsp:cNvSpPr/>
      </dsp:nvSpPr>
      <dsp:spPr>
        <a:xfrm>
          <a:off x="3874039" y="3312371"/>
          <a:ext cx="2055350" cy="1370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solidFill>
                <a:srgbClr val="008000"/>
              </a:solidFill>
              <a:latin typeface="TH Kodchasal" pitchFamily="2" charset="-34"/>
              <a:cs typeface="TH Kodchasal" pitchFamily="2" charset="-34"/>
            </a:rPr>
            <a:t>ผู้ปกครอง</a:t>
          </a:r>
          <a:endParaRPr lang="th-TH" sz="2400" b="1" kern="1200" dirty="0">
            <a:solidFill>
              <a:srgbClr val="008000"/>
            </a:solidFill>
            <a:latin typeface="TH Kodchasal" pitchFamily="2" charset="-34"/>
            <a:cs typeface="TH Kodchasal" pitchFamily="2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solidFill>
                <a:srgbClr val="008000"/>
              </a:solidFill>
              <a:latin typeface="TH Kodchasal" pitchFamily="2" charset="-34"/>
              <a:cs typeface="TH Kodchasal" pitchFamily="2" charset="-34"/>
            </a:rPr>
            <a:t>ชุมชน</a:t>
          </a:r>
          <a:endParaRPr lang="th-TH" sz="2400" b="1" kern="1200" dirty="0">
            <a:solidFill>
              <a:srgbClr val="008000"/>
            </a:solidFill>
            <a:latin typeface="TH Kodchasal" pitchFamily="2" charset="-34"/>
            <a:cs typeface="TH Kodchasal" pitchFamily="2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solidFill>
                <a:srgbClr val="008000"/>
              </a:solidFill>
              <a:latin typeface="TH Kodchasal" pitchFamily="2" charset="-34"/>
              <a:cs typeface="TH Kodchasal" pitchFamily="2" charset="-34"/>
            </a:rPr>
            <a:t>ภาคีเครือข่าย</a:t>
          </a:r>
          <a:endParaRPr lang="th-TH" sz="2400" b="1" kern="1200" dirty="0">
            <a:solidFill>
              <a:srgbClr val="008000"/>
            </a:solidFill>
            <a:latin typeface="TH Kodchasal" pitchFamily="2" charset="-34"/>
            <a:cs typeface="TH Kodchasal" pitchFamily="2" charset="-34"/>
          </a:endParaRPr>
        </a:p>
      </dsp:txBody>
      <dsp:txXfrm>
        <a:off x="3874039" y="3312371"/>
        <a:ext cx="2055350" cy="1370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5328E-6982-4427-B77D-A507432189D7}">
      <dsp:nvSpPr>
        <dsp:cNvPr id="0" name=""/>
        <dsp:cNvSpPr/>
      </dsp:nvSpPr>
      <dsp:spPr>
        <a:xfrm>
          <a:off x="2623661" y="1685808"/>
          <a:ext cx="848677" cy="848677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err="1" smtClean="0">
              <a:latin typeface="TH Kodchasal" pitchFamily="2" charset="-34"/>
              <a:cs typeface="TH Kodchasal" pitchFamily="2" charset="-34"/>
            </a:rPr>
            <a:t>ท.ว</a:t>
          </a:r>
          <a:r>
            <a:rPr lang="th-TH" sz="2800" b="1" kern="1200" dirty="0" smtClean="0">
              <a:latin typeface="TH Kodchasal" pitchFamily="2" charset="-34"/>
              <a:cs typeface="TH Kodchasal" pitchFamily="2" charset="-34"/>
            </a:rPr>
            <a:t>.</a:t>
          </a:r>
          <a:endParaRPr lang="th-TH" sz="2800" b="1" kern="1200" dirty="0">
            <a:latin typeface="TH Kodchasal" pitchFamily="2" charset="-34"/>
            <a:cs typeface="TH Kodchasal" pitchFamily="2" charset="-34"/>
          </a:endParaRPr>
        </a:p>
      </dsp:txBody>
      <dsp:txXfrm>
        <a:off x="2747947" y="1810094"/>
        <a:ext cx="600105" cy="600105"/>
      </dsp:txXfrm>
    </dsp:sp>
    <dsp:sp modelId="{9C2D349B-D083-43F4-B5D8-3637940032CF}">
      <dsp:nvSpPr>
        <dsp:cNvPr id="0" name=""/>
        <dsp:cNvSpPr/>
      </dsp:nvSpPr>
      <dsp:spPr>
        <a:xfrm rot="16200000">
          <a:off x="2882780" y="1239150"/>
          <a:ext cx="330438" cy="28855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100" kern="1200">
            <a:latin typeface="TH Kodchasal" pitchFamily="2" charset="-34"/>
            <a:cs typeface="TH Kodchasal" pitchFamily="2" charset="-34"/>
          </a:endParaRPr>
        </a:p>
      </dsp:txBody>
      <dsp:txXfrm>
        <a:off x="2926063" y="1340143"/>
        <a:ext cx="243873" cy="173130"/>
      </dsp:txXfrm>
    </dsp:sp>
    <dsp:sp modelId="{85CE409F-D6E9-450E-B253-C5A4C2D2EC4F}">
      <dsp:nvSpPr>
        <dsp:cNvPr id="0" name=""/>
        <dsp:cNvSpPr/>
      </dsp:nvSpPr>
      <dsp:spPr>
        <a:xfrm>
          <a:off x="2517576" y="1492"/>
          <a:ext cx="1060846" cy="1060846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solidFill>
                <a:schemeClr val="accent1">
                  <a:lumMod val="75000"/>
                </a:schemeClr>
              </a:solidFill>
              <a:latin typeface="TH Kodchasal" pitchFamily="2" charset="-34"/>
              <a:cs typeface="TH Kodchasal" pitchFamily="2" charset="-34"/>
            </a:rPr>
            <a:t>มหาวิทยาลัย</a:t>
          </a:r>
          <a:endParaRPr lang="th-TH" sz="1200" b="1" kern="1200" dirty="0">
            <a:solidFill>
              <a:schemeClr val="accent1">
                <a:lumMod val="75000"/>
              </a:schemeClr>
            </a:solidFill>
            <a:latin typeface="TH Kodchasal" pitchFamily="2" charset="-34"/>
            <a:cs typeface="TH Kodchasal" pitchFamily="2" charset="-34"/>
          </a:endParaRPr>
        </a:p>
      </dsp:txBody>
      <dsp:txXfrm>
        <a:off x="2672933" y="156849"/>
        <a:ext cx="750132" cy="750132"/>
      </dsp:txXfrm>
    </dsp:sp>
    <dsp:sp modelId="{EA052B98-3F0D-432B-9454-3FEDB3A26388}">
      <dsp:nvSpPr>
        <dsp:cNvPr id="0" name=""/>
        <dsp:cNvSpPr/>
      </dsp:nvSpPr>
      <dsp:spPr>
        <a:xfrm rot="19285714">
          <a:off x="3450954" y="1512768"/>
          <a:ext cx="330438" cy="28855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100" kern="1200">
            <a:latin typeface="TH Kodchasal" pitchFamily="2" charset="-34"/>
            <a:cs typeface="TH Kodchasal" pitchFamily="2" charset="-34"/>
          </a:endParaRPr>
        </a:p>
      </dsp:txBody>
      <dsp:txXfrm>
        <a:off x="3460397" y="1597464"/>
        <a:ext cx="243873" cy="173130"/>
      </dsp:txXfrm>
    </dsp:sp>
    <dsp:sp modelId="{9CB8FC26-B95D-4C42-91BB-994606A149D5}">
      <dsp:nvSpPr>
        <dsp:cNvPr id="0" name=""/>
        <dsp:cNvSpPr/>
      </dsp:nvSpPr>
      <dsp:spPr>
        <a:xfrm>
          <a:off x="3751487" y="595712"/>
          <a:ext cx="1060846" cy="1060846"/>
        </a:xfrm>
        <a:prstGeom prst="ellipse">
          <a:avLst/>
        </a:prstGeom>
        <a:solidFill>
          <a:srgbClr val="FFCC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solidFill>
                <a:schemeClr val="accent1">
                  <a:lumMod val="75000"/>
                </a:schemeClr>
              </a:solidFill>
              <a:latin typeface="TH Kodchasal" pitchFamily="2" charset="-34"/>
              <a:cs typeface="TH Kodchasal" pitchFamily="2" charset="-34"/>
            </a:rPr>
            <a:t>อาชีวศึกษา</a:t>
          </a:r>
          <a:endParaRPr lang="th-TH" sz="1200" b="1" kern="1200" dirty="0">
            <a:solidFill>
              <a:schemeClr val="accent1">
                <a:lumMod val="75000"/>
              </a:schemeClr>
            </a:solidFill>
            <a:latin typeface="TH Kodchasal" pitchFamily="2" charset="-34"/>
            <a:cs typeface="TH Kodchasal" pitchFamily="2" charset="-34"/>
          </a:endParaRPr>
        </a:p>
      </dsp:txBody>
      <dsp:txXfrm>
        <a:off x="3906844" y="751069"/>
        <a:ext cx="750132" cy="750132"/>
      </dsp:txXfrm>
    </dsp:sp>
    <dsp:sp modelId="{E02F9A1D-CAD1-489A-AC24-72A84A0B4C03}">
      <dsp:nvSpPr>
        <dsp:cNvPr id="0" name=""/>
        <dsp:cNvSpPr/>
      </dsp:nvSpPr>
      <dsp:spPr>
        <a:xfrm rot="771429">
          <a:off x="3591281" y="2127582"/>
          <a:ext cx="330438" cy="28855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100" kern="1200">
            <a:latin typeface="TH Kodchasal" pitchFamily="2" charset="-34"/>
            <a:cs typeface="TH Kodchasal" pitchFamily="2" charset="-34"/>
          </a:endParaRPr>
        </a:p>
      </dsp:txBody>
      <dsp:txXfrm>
        <a:off x="3592366" y="2175661"/>
        <a:ext cx="243873" cy="173130"/>
      </dsp:txXfrm>
    </dsp:sp>
    <dsp:sp modelId="{BCD18455-5E1A-4E4C-AA39-3DEE6503DE9F}">
      <dsp:nvSpPr>
        <dsp:cNvPr id="0" name=""/>
        <dsp:cNvSpPr/>
      </dsp:nvSpPr>
      <dsp:spPr>
        <a:xfrm>
          <a:off x="4056237" y="1930912"/>
          <a:ext cx="1060846" cy="1060846"/>
        </a:xfrm>
        <a:prstGeom prst="ellipse">
          <a:avLst/>
        </a:prstGeom>
        <a:solidFill>
          <a:srgbClr val="FF99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latin typeface="TH Kodchasal" pitchFamily="2" charset="-34"/>
              <a:cs typeface="TH Kodchasal" pitchFamily="2" charset="-34"/>
            </a:rPr>
            <a:t>ราชการ</a:t>
          </a:r>
          <a:endParaRPr lang="th-TH" sz="1200" b="1" kern="1200" dirty="0">
            <a:latin typeface="TH Kodchasal" pitchFamily="2" charset="-34"/>
            <a:cs typeface="TH Kodchasal" pitchFamily="2" charset="-34"/>
          </a:endParaRPr>
        </a:p>
      </dsp:txBody>
      <dsp:txXfrm>
        <a:off x="4211594" y="2086269"/>
        <a:ext cx="750132" cy="750132"/>
      </dsp:txXfrm>
    </dsp:sp>
    <dsp:sp modelId="{62638CD4-EC20-48A7-BDB0-8DE82078144A}">
      <dsp:nvSpPr>
        <dsp:cNvPr id="0" name=""/>
        <dsp:cNvSpPr/>
      </dsp:nvSpPr>
      <dsp:spPr>
        <a:xfrm rot="3857143">
          <a:off x="3198093" y="2620624"/>
          <a:ext cx="330438" cy="28855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100" kern="1200">
            <a:latin typeface="TH Kodchasal" pitchFamily="2" charset="-34"/>
            <a:cs typeface="TH Kodchasal" pitchFamily="2" charset="-34"/>
          </a:endParaRPr>
        </a:p>
      </dsp:txBody>
      <dsp:txXfrm>
        <a:off x="3222596" y="2639338"/>
        <a:ext cx="243873" cy="173130"/>
      </dsp:txXfrm>
    </dsp:sp>
    <dsp:sp modelId="{E884E77C-93C2-42B8-8EE0-E818A654FEF4}">
      <dsp:nvSpPr>
        <dsp:cNvPr id="0" name=""/>
        <dsp:cNvSpPr/>
      </dsp:nvSpPr>
      <dsp:spPr>
        <a:xfrm>
          <a:off x="3202345" y="3001660"/>
          <a:ext cx="1060846" cy="1060846"/>
        </a:xfrm>
        <a:prstGeom prst="ellipse">
          <a:avLst/>
        </a:prstGeom>
        <a:solidFill>
          <a:srgbClr val="FF66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latin typeface="TH Kodchasal" pitchFamily="2" charset="-34"/>
              <a:cs typeface="TH Kodchasal" pitchFamily="2" charset="-34"/>
            </a:rPr>
            <a:t>ชุมชน</a:t>
          </a:r>
          <a:endParaRPr lang="th-TH" sz="1200" b="1" kern="1200" dirty="0">
            <a:latin typeface="TH Kodchasal" pitchFamily="2" charset="-34"/>
            <a:cs typeface="TH Kodchasal" pitchFamily="2" charset="-34"/>
          </a:endParaRPr>
        </a:p>
      </dsp:txBody>
      <dsp:txXfrm>
        <a:off x="3357702" y="3157017"/>
        <a:ext cx="750132" cy="750132"/>
      </dsp:txXfrm>
    </dsp:sp>
    <dsp:sp modelId="{8B71432F-2709-42CC-800E-3386805267B4}">
      <dsp:nvSpPr>
        <dsp:cNvPr id="0" name=""/>
        <dsp:cNvSpPr/>
      </dsp:nvSpPr>
      <dsp:spPr>
        <a:xfrm rot="6942857">
          <a:off x="2567468" y="2620624"/>
          <a:ext cx="330438" cy="28855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100" kern="1200"/>
        </a:p>
      </dsp:txBody>
      <dsp:txXfrm rot="10800000">
        <a:off x="2629530" y="2639338"/>
        <a:ext cx="243873" cy="173130"/>
      </dsp:txXfrm>
    </dsp:sp>
    <dsp:sp modelId="{C538B177-FA5D-41CE-A856-05CD6DD625BC}">
      <dsp:nvSpPr>
        <dsp:cNvPr id="0" name=""/>
        <dsp:cNvSpPr/>
      </dsp:nvSpPr>
      <dsp:spPr>
        <a:xfrm>
          <a:off x="1832807" y="3001660"/>
          <a:ext cx="1060846" cy="1060846"/>
        </a:xfrm>
        <a:prstGeom prst="ellipse">
          <a:avLst/>
        </a:prstGeom>
        <a:solidFill>
          <a:srgbClr val="008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err="1" smtClean="0">
              <a:latin typeface="TH Kodchasal" pitchFamily="2" charset="-34"/>
              <a:cs typeface="TH Kodchasal" pitchFamily="2" charset="-34"/>
            </a:rPr>
            <a:t>สห</a:t>
          </a:r>
          <a:r>
            <a:rPr lang="th-TH" sz="1200" b="1" kern="1200" dirty="0" smtClean="0">
              <a:latin typeface="TH Kodchasal" pitchFamily="2" charset="-34"/>
              <a:cs typeface="TH Kodchasal" pitchFamily="2" charset="-34"/>
            </a:rPr>
            <a:t>วิทยาเขตอันดามัน</a:t>
          </a:r>
          <a:endParaRPr lang="th-TH" sz="1200" b="1" kern="1200" dirty="0">
            <a:latin typeface="TH Kodchasal" pitchFamily="2" charset="-34"/>
            <a:cs typeface="TH Kodchasal" pitchFamily="2" charset="-34"/>
          </a:endParaRPr>
        </a:p>
      </dsp:txBody>
      <dsp:txXfrm>
        <a:off x="1988164" y="3157017"/>
        <a:ext cx="750132" cy="750132"/>
      </dsp:txXfrm>
    </dsp:sp>
    <dsp:sp modelId="{8FA47CEE-2AC6-4B9F-80F0-1CA57D8007CE}">
      <dsp:nvSpPr>
        <dsp:cNvPr id="0" name=""/>
        <dsp:cNvSpPr/>
      </dsp:nvSpPr>
      <dsp:spPr>
        <a:xfrm rot="10028571">
          <a:off x="2174280" y="2127582"/>
          <a:ext cx="330438" cy="28855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100" kern="1200"/>
        </a:p>
      </dsp:txBody>
      <dsp:txXfrm rot="10800000">
        <a:off x="2259760" y="2175661"/>
        <a:ext cx="243873" cy="173130"/>
      </dsp:txXfrm>
    </dsp:sp>
    <dsp:sp modelId="{DDA4FD46-7214-4425-9927-CE715DB1E141}">
      <dsp:nvSpPr>
        <dsp:cNvPr id="0" name=""/>
        <dsp:cNvSpPr/>
      </dsp:nvSpPr>
      <dsp:spPr>
        <a:xfrm>
          <a:off x="978915" y="1930912"/>
          <a:ext cx="1060846" cy="1060846"/>
        </a:xfrm>
        <a:prstGeom prst="ellipse">
          <a:avLst/>
        </a:prstGeom>
        <a:solidFill>
          <a:srgbClr val="33CC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latin typeface="TH Kodchasal" pitchFamily="2" charset="-34"/>
              <a:cs typeface="TH Kodchasal" pitchFamily="2" charset="-34"/>
            </a:rPr>
            <a:t>เอกชน</a:t>
          </a:r>
          <a:endParaRPr lang="th-TH" sz="1200" b="1" kern="1200" dirty="0">
            <a:latin typeface="TH Kodchasal" pitchFamily="2" charset="-34"/>
            <a:cs typeface="TH Kodchasal" pitchFamily="2" charset="-34"/>
          </a:endParaRPr>
        </a:p>
      </dsp:txBody>
      <dsp:txXfrm>
        <a:off x="1134272" y="2086269"/>
        <a:ext cx="750132" cy="750132"/>
      </dsp:txXfrm>
    </dsp:sp>
    <dsp:sp modelId="{F6B42C4A-2625-4124-8653-BDAB9C5D0E6A}">
      <dsp:nvSpPr>
        <dsp:cNvPr id="0" name=""/>
        <dsp:cNvSpPr/>
      </dsp:nvSpPr>
      <dsp:spPr>
        <a:xfrm rot="13114286">
          <a:off x="2314607" y="1512768"/>
          <a:ext cx="330438" cy="28855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100" kern="1200"/>
        </a:p>
      </dsp:txBody>
      <dsp:txXfrm rot="10800000">
        <a:off x="2391729" y="1597464"/>
        <a:ext cx="243873" cy="173130"/>
      </dsp:txXfrm>
    </dsp:sp>
    <dsp:sp modelId="{EDFFEDE7-2463-4116-8809-03CC420D1723}">
      <dsp:nvSpPr>
        <dsp:cNvPr id="0" name=""/>
        <dsp:cNvSpPr/>
      </dsp:nvSpPr>
      <dsp:spPr>
        <a:xfrm>
          <a:off x="1283665" y="595712"/>
          <a:ext cx="1060846" cy="1060846"/>
        </a:xfrm>
        <a:prstGeom prst="ellipse">
          <a:avLst/>
        </a:prstGeom>
        <a:solidFill>
          <a:srgbClr val="CCFF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err="1" smtClean="0">
              <a:solidFill>
                <a:schemeClr val="accent1">
                  <a:lumMod val="75000"/>
                </a:schemeClr>
              </a:solidFill>
              <a:latin typeface="TH Kodchasal" pitchFamily="2" charset="-34"/>
              <a:cs typeface="TH Kodchasal" pitchFamily="2" charset="-34"/>
            </a:rPr>
            <a:t>รร.สพป</a:t>
          </a:r>
          <a:r>
            <a:rPr lang="th-TH" sz="1200" b="1" kern="1200" dirty="0" smtClean="0">
              <a:solidFill>
                <a:schemeClr val="accent1">
                  <a:lumMod val="75000"/>
                </a:schemeClr>
              </a:solidFill>
              <a:latin typeface="TH Kodchasal" pitchFamily="2" charset="-34"/>
              <a:cs typeface="TH Kodchasal" pitchFamily="2" charset="-34"/>
            </a:rPr>
            <a:t>.สตูล อ.ท่าแพ</a:t>
          </a:r>
          <a:endParaRPr lang="th-TH" sz="1200" b="1" kern="1200" dirty="0">
            <a:solidFill>
              <a:schemeClr val="accent1">
                <a:lumMod val="75000"/>
              </a:schemeClr>
            </a:solidFill>
            <a:latin typeface="TH Kodchasal" pitchFamily="2" charset="-34"/>
            <a:cs typeface="TH Kodchasal" pitchFamily="2" charset="-34"/>
          </a:endParaRPr>
        </a:p>
      </dsp:txBody>
      <dsp:txXfrm>
        <a:off x="1439022" y="751069"/>
        <a:ext cx="750132" cy="750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5CB9-911B-48CC-A9D3-C98A512258F6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85BC-E7DD-42F9-A636-9866554D59DD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5CB9-911B-48CC-A9D3-C98A512258F6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85BC-E7DD-42F9-A636-9866554D59D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5CB9-911B-48CC-A9D3-C98A512258F6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85BC-E7DD-42F9-A636-9866554D59D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5CB9-911B-48CC-A9D3-C98A512258F6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85BC-E7DD-42F9-A636-9866554D59DD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5CB9-911B-48CC-A9D3-C98A512258F6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85BC-E7DD-42F9-A636-9866554D59D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5CB9-911B-48CC-A9D3-C98A512258F6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85BC-E7DD-42F9-A636-9866554D59DD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5CB9-911B-48CC-A9D3-C98A512258F6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85BC-E7DD-42F9-A636-9866554D59DD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5CB9-911B-48CC-A9D3-C98A512258F6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85BC-E7DD-42F9-A636-9866554D59D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5CB9-911B-48CC-A9D3-C98A512258F6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85BC-E7DD-42F9-A636-9866554D59D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5CB9-911B-48CC-A9D3-C98A512258F6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85BC-E7DD-42F9-A636-9866554D59D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5CB9-911B-48CC-A9D3-C98A512258F6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85BC-E7DD-42F9-A636-9866554D59DD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895CB9-911B-48CC-A9D3-C98A512258F6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9085BC-E7DD-42F9-A636-9866554D59DD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panomprai-director/home" TargetMode="External"/><Relationship Id="rId2" Type="http://schemas.openxmlformats.org/officeDocument/2006/relationships/hyperlink" Target="https://sites.google.com/view/thapeapadungwit-school/%E0%B8%AB%E0%B8%99%E0%B8%B2%E0%B9%81%E0%B8%A3%E0%B8%8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pracharath.ac.th/1091560172/%E0%B8%AB%E0%B8%99%E0%B8%B2%E0%B9%81%E0%B8%A3%E0%B8%81" TargetMode="External"/><Relationship Id="rId5" Type="http://schemas.openxmlformats.org/officeDocument/2006/relationships/hyperlink" Target="http://web.mreschool.net/mainEschool/index.php" TargetMode="External"/><Relationship Id="rId4" Type="http://schemas.openxmlformats.org/officeDocument/2006/relationships/hyperlink" Target="http://www.tpd.ac.th/web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1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rive.google.com/drive/folders/1RxuSlhx1vUrT4ovw3eHqjtDKfwztmF8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4038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2795502" y="1617498"/>
            <a:ext cx="5990743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โดย พนมไพร วงษ์คลองเขื่อน</a:t>
            </a:r>
          </a:p>
          <a:p>
            <a:pPr algn="ctr"/>
            <a:r>
              <a:rPr lang="th-TH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ผู้อำนวยการโรงเรียนท่าแพผดุง</a:t>
            </a:r>
            <a:r>
              <a:rPr lang="th-TH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วิทย์</a:t>
            </a:r>
            <a:endParaRPr lang="th-TH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3078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3528" y="195486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Kodchasal" pitchFamily="2" charset="-34"/>
                <a:cs typeface="TH Kodchasal" pitchFamily="2" charset="-34"/>
              </a:rPr>
              <a:t>C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3 </a:t>
            </a:r>
            <a:r>
              <a:rPr lang="th-TH" b="1" dirty="0">
                <a:latin typeface="TH Kodchasal" pitchFamily="2" charset="-34"/>
                <a:cs typeface="TH Kodchasal" pitchFamily="2" charset="-34"/>
              </a:rPr>
              <a:t>ด้านผลที่เกิดขึ้นจากการดำเนินงานตามนวัตกรรม </a:t>
            </a:r>
          </a:p>
          <a:p>
            <a:r>
              <a:rPr lang="en-US" dirty="0">
                <a:latin typeface="TH Kodchasal" pitchFamily="2" charset="-34"/>
                <a:cs typeface="TH Kodchasal" pitchFamily="2" charset="-34"/>
              </a:rPr>
              <a:t>C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3.1 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ผลที่เกิดขึ้นกับสถานศึกษาและผู้บริหาร</a:t>
            </a:r>
            <a:endParaRPr lang="en-US" dirty="0">
              <a:latin typeface="TH Kodchasal" pitchFamily="2" charset="-34"/>
              <a:cs typeface="TH Kodchasal" pitchFamily="2" charset="-34"/>
            </a:endParaRPr>
          </a:p>
          <a:p>
            <a:r>
              <a:rPr lang="en-US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I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1 ข้อมูลสารสนเทศ</a:t>
            </a:r>
          </a:p>
          <a:p>
            <a:r>
              <a:rPr lang="th-TH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I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2 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มีการดำเนินงาน/การบริหาร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จัดการ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ฯ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การจัดการเรียนรู้</a:t>
            </a:r>
            <a:r>
              <a:rPr lang="en-US" dirty="0">
                <a:latin typeface="TH Kodchasal" pitchFamily="2" charset="-34"/>
                <a:cs typeface="TH Kodchasal" pitchFamily="2" charset="-34"/>
              </a:rPr>
              <a:t>/</a:t>
            </a:r>
          </a:p>
          <a:p>
            <a:r>
              <a:rPr lang="en-US" dirty="0">
                <a:latin typeface="TH Kodchasal" pitchFamily="2" charset="-34"/>
                <a:cs typeface="TH Kodchasal" pitchFamily="2" charset="-34"/>
              </a:rPr>
              <a:t>           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การ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นิเทศติดตามและประเมินผล อย่างเป็นระบบ</a:t>
            </a:r>
            <a:endParaRPr lang="en-US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</a:t>
            </a:r>
            <a:r>
              <a:rPr lang="en-US" dirty="0" smtClean="0">
                <a:latin typeface="TH Kodchasal" pitchFamily="2" charset="-34"/>
                <a:cs typeface="TH Kodchasal" pitchFamily="2" charset="-34"/>
                <a:hlinkClick r:id="rId2"/>
              </a:rPr>
              <a:t>TPMEIS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r>
              <a:rPr lang="en-US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	</a:t>
            </a:r>
            <a:r>
              <a:rPr lang="en-US" dirty="0" err="1" smtClean="0">
                <a:latin typeface="TH Kodchasal" pitchFamily="2" charset="-34"/>
                <a:cs typeface="TH Kodchasal" pitchFamily="2" charset="-34"/>
                <a:hlinkClick r:id="rId3"/>
              </a:rPr>
              <a:t>Panomprai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r>
              <a:rPr lang="en-US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	</a:t>
            </a:r>
            <a:r>
              <a:rPr lang="en-US" dirty="0" err="1" smtClean="0">
                <a:latin typeface="TH Kodchasal" pitchFamily="2" charset="-34"/>
                <a:cs typeface="TH Kodchasal" pitchFamily="2" charset="-34"/>
                <a:hlinkClick r:id="rId4"/>
              </a:rPr>
              <a:t>tp.School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r>
              <a:rPr lang="en-US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	</a:t>
            </a:r>
            <a:r>
              <a:rPr lang="en-US" dirty="0" err="1" smtClean="0">
                <a:latin typeface="TH Kodchasal" pitchFamily="2" charset="-34"/>
                <a:cs typeface="TH Kodchasal" pitchFamily="2" charset="-34"/>
                <a:hlinkClick r:id="rId5"/>
              </a:rPr>
              <a:t>eSchool</a:t>
            </a:r>
            <a:endParaRPr lang="th-TH" dirty="0" smtClean="0">
              <a:latin typeface="TH Kodchasal" pitchFamily="2" charset="-34"/>
              <a:cs typeface="TH Kodchasal" pitchFamily="2" charset="-34"/>
            </a:endParaRPr>
          </a:p>
          <a:p>
            <a:r>
              <a:rPr lang="th-TH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</a:t>
            </a:r>
            <a:r>
              <a:rPr lang="en-US" dirty="0" smtClean="0">
                <a:latin typeface="TH Kodchasal" pitchFamily="2" charset="-34"/>
                <a:cs typeface="TH Kodchasal" pitchFamily="2" charset="-34"/>
                <a:hlinkClick r:id="rId6"/>
              </a:rPr>
              <a:t>Anti-</a:t>
            </a:r>
            <a:r>
              <a:rPr lang="en-US" dirty="0" err="1" smtClean="0">
                <a:latin typeface="TH Kodchasal" pitchFamily="2" charset="-34"/>
                <a:cs typeface="TH Kodchasal" pitchFamily="2" charset="-34"/>
                <a:hlinkClick r:id="rId6"/>
              </a:rPr>
              <a:t>Corrup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hlinkClick r:id="rId6"/>
              </a:rPr>
              <a:t> </a:t>
            </a:r>
            <a:r>
              <a:rPr lang="en-US" dirty="0">
                <a:latin typeface="TH Kodchasal" pitchFamily="2" charset="-34"/>
                <a:cs typeface="TH Kodchasal" pitchFamily="2" charset="-34"/>
                <a:hlinkClick r:id="rId6"/>
              </a:rPr>
              <a:t>O</a:t>
            </a:r>
            <a:r>
              <a:rPr lang="en-US" dirty="0" smtClean="0">
                <a:latin typeface="TH Kodchasal" pitchFamily="2" charset="-34"/>
                <a:cs typeface="TH Kodchasal" pitchFamily="2" charset="-34"/>
                <a:hlinkClick r:id="rId6"/>
              </a:rPr>
              <a:t>perating Center of </a:t>
            </a:r>
            <a:r>
              <a:rPr lang="en-US" dirty="0" err="1" smtClean="0">
                <a:latin typeface="TH Kodchasal" pitchFamily="2" charset="-34"/>
                <a:cs typeface="TH Kodchasal" pitchFamily="2" charset="-34"/>
                <a:hlinkClick r:id="rId6"/>
              </a:rPr>
              <a:t>T</a:t>
            </a:r>
            <a:r>
              <a:rPr lang="en-US" dirty="0" err="1" smtClean="0">
                <a:latin typeface="TH Kodchasal" pitchFamily="2" charset="-34"/>
                <a:cs typeface="TH Kodchasal" pitchFamily="2" charset="-34"/>
                <a:hlinkClick r:id="rId6"/>
              </a:rPr>
              <a:t>P.School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	</a:t>
            </a:r>
            <a:endParaRPr lang="en-US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877216" y="2396088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H Kodchasal" pitchFamily="2" charset="-34"/>
                <a:cs typeface="TH Kodchasal" pitchFamily="2" charset="-34"/>
              </a:rPr>
              <a:t>I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3 การมีเครือข่ายพัฒนาคุณภาพการศึกษาของสถานศึกษา</a:t>
            </a:r>
            <a:endParaRPr lang="en-US" dirty="0">
              <a:latin typeface="TH Kodchasal" pitchFamily="2" charset="-34"/>
              <a:cs typeface="TH Kodchasal" pitchFamily="2" charset="-34"/>
            </a:endParaRPr>
          </a:p>
          <a:p>
            <a:r>
              <a:rPr lang="en-US" dirty="0" smtClean="0">
                <a:latin typeface="TH Kodchasal" pitchFamily="2" charset="-34"/>
                <a:cs typeface="TH Kodchasal" pitchFamily="2" charset="-34"/>
              </a:rPr>
              <a:t>I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4 การยอมรับที่มีต่อสถานศึกษา</a:t>
            </a:r>
            <a:endParaRPr lang="en-US" dirty="0"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9900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22" y="845003"/>
            <a:ext cx="2033218" cy="3236077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10" y="847841"/>
            <a:ext cx="2862784" cy="1625762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10" y="2473602"/>
            <a:ext cx="2862784" cy="161031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" y="1856611"/>
            <a:ext cx="3240360" cy="222730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00"/>
          <a:stretch/>
        </p:blipFill>
        <p:spPr>
          <a:xfrm>
            <a:off x="468086" y="847840"/>
            <a:ext cx="3227303" cy="138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15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866" y="1563638"/>
            <a:ext cx="2157542" cy="152263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0" r="16783" b="8314"/>
          <a:stretch/>
        </p:blipFill>
        <p:spPr>
          <a:xfrm>
            <a:off x="6086866" y="3013518"/>
            <a:ext cx="2157542" cy="195026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3479"/>
            <a:ext cx="2160240" cy="1501700"/>
          </a:xfrm>
          <a:prstGeom prst="rect">
            <a:avLst/>
          </a:prstGeom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979759485"/>
              </p:ext>
            </p:extLst>
          </p:nvPr>
        </p:nvGraphicFramePr>
        <p:xfrm>
          <a:off x="179512" y="48351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179512" y="339502"/>
            <a:ext cx="27363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COCID-19</a:t>
            </a:r>
            <a:endParaRPr lang="th-TH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118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95536" y="1347614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H Kodchasal" pitchFamily="2" charset="-34"/>
                <a:cs typeface="TH Kodchasal" pitchFamily="2" charset="-34"/>
              </a:rPr>
              <a:t>C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3.</a:t>
            </a:r>
            <a:r>
              <a:rPr lang="en-US" dirty="0">
                <a:latin typeface="TH Kodchasal" pitchFamily="2" charset="-34"/>
                <a:cs typeface="TH Kodchasal" pitchFamily="2" charset="-34"/>
              </a:rPr>
              <a:t>2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 ผลที่เกิดขึ้นกับครูผู้สอน</a:t>
            </a:r>
            <a:endParaRPr lang="en-US" dirty="0">
              <a:latin typeface="TH Kodchasal" pitchFamily="2" charset="-34"/>
              <a:cs typeface="TH Kodchasal" pitchFamily="2" charset="-34"/>
            </a:endParaRPr>
          </a:p>
          <a:p>
            <a:r>
              <a:rPr lang="en-US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I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1 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การออกแบบการจัดการเรียนรู้</a:t>
            </a:r>
            <a:endParaRPr lang="en-US" dirty="0">
              <a:latin typeface="TH Kodchasal" pitchFamily="2" charset="-34"/>
              <a:cs typeface="TH Kodchasal" pitchFamily="2" charset="-34"/>
            </a:endParaRPr>
          </a:p>
          <a:p>
            <a:r>
              <a:rPr lang="en-US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I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2 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การจัดกิจกรรมการเรียนรู้</a:t>
            </a:r>
            <a:endParaRPr lang="en-US" dirty="0">
              <a:latin typeface="TH Kodchasal" pitchFamily="2" charset="-34"/>
              <a:cs typeface="TH Kodchasal" pitchFamily="2" charset="-34"/>
            </a:endParaRPr>
          </a:p>
          <a:p>
            <a:r>
              <a:rPr lang="en-US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I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3 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การพัฒนาสื่อการเรียนรู้</a:t>
            </a:r>
            <a:endParaRPr lang="en-US" dirty="0">
              <a:latin typeface="TH Kodchasal" pitchFamily="2" charset="-34"/>
              <a:cs typeface="TH Kodchasal" pitchFamily="2" charset="-34"/>
            </a:endParaRPr>
          </a:p>
          <a:p>
            <a:r>
              <a:rPr lang="en-US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I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4 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การวัดและการ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ประเมินผล</a:t>
            </a:r>
            <a:endParaRPr lang="en-US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355976" y="843558"/>
            <a:ext cx="4248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Kodchasal" pitchFamily="2" charset="-34"/>
                <a:cs typeface="TH Kodchasal" pitchFamily="2" charset="-34"/>
                <a:sym typeface="Wingdings"/>
              </a:rPr>
              <a:t>มืออาชีพ สร้างโอกาส </a:t>
            </a:r>
          </a:p>
          <a:p>
            <a:r>
              <a:rPr lang="th-TH" dirty="0" smtClean="0">
                <a:latin typeface="TH Kodchasal" pitchFamily="2" charset="-34"/>
                <a:cs typeface="TH Kodchasal" pitchFamily="2" charset="-34"/>
                <a:sym typeface="Wingdings"/>
              </a:rPr>
              <a:t>	พัฒนาตนเอง</a:t>
            </a:r>
          </a:p>
          <a:p>
            <a:r>
              <a:rPr lang="th-TH" dirty="0">
                <a:latin typeface="TH Kodchasal" pitchFamily="2" charset="-34"/>
                <a:cs typeface="TH Kodchasal" pitchFamily="2" charset="-34"/>
                <a:sym typeface="Wingdings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"/>
              </a:rPr>
              <a:t>ความก้าวหน้าในวิชาชีพ</a:t>
            </a:r>
          </a:p>
          <a:p>
            <a:r>
              <a:rPr lang="th-TH" dirty="0">
                <a:latin typeface="TH Kodchasal" pitchFamily="2" charset="-34"/>
                <a:cs typeface="TH Kodchasal" pitchFamily="2" charset="-34"/>
                <a:sym typeface="Wingdings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"/>
              </a:rPr>
              <a:t>ปลอดภัย</a:t>
            </a:r>
          </a:p>
          <a:p>
            <a:r>
              <a:rPr lang="th-TH" dirty="0">
                <a:latin typeface="TH Kodchasal" pitchFamily="2" charset="-34"/>
                <a:cs typeface="TH Kodchasal" pitchFamily="2" charset="-34"/>
                <a:sym typeface="Wingdings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"/>
              </a:rPr>
              <a:t>สร้างสรรค์นวัตกรรม</a:t>
            </a:r>
          </a:p>
          <a:p>
            <a:r>
              <a:rPr lang="th-TH" dirty="0">
                <a:latin typeface="TH Kodchasal" pitchFamily="2" charset="-34"/>
                <a:cs typeface="TH Kodchasal" pitchFamily="2" charset="-34"/>
                <a:sym typeface="Wingdings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"/>
              </a:rPr>
              <a:t>ขวัญกำลังใจ</a:t>
            </a:r>
          </a:p>
          <a:p>
            <a:r>
              <a:rPr lang="th-TH" dirty="0">
                <a:latin typeface="TH Kodchasal" pitchFamily="2" charset="-34"/>
                <a:cs typeface="TH Kodchasal" pitchFamily="2" charset="-34"/>
                <a:sym typeface="Wingdings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"/>
              </a:rPr>
              <a:t>ทีมงาน</a:t>
            </a:r>
          </a:p>
        </p:txBody>
      </p:sp>
    </p:spTree>
    <p:extLst>
      <p:ext uri="{BB962C8B-B14F-4D97-AF65-F5344CB8AC3E}">
        <p14:creationId xmlns:p14="http://schemas.microsoft.com/office/powerpoint/2010/main" val="491049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67544" y="33365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H Kodchasal" pitchFamily="2" charset="-34"/>
                <a:cs typeface="TH Kodchasal" pitchFamily="2" charset="-34"/>
              </a:rPr>
              <a:t>C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3.3 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ผลที่เกิดขึ้นกับผู้เรียน</a:t>
            </a:r>
            <a:endParaRPr lang="en-US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I1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ผู้เรียนมีคะแนนผลการทดสอบทางการศึกษาระดับชาติขั้นพื้นฐาน (</a:t>
            </a:r>
            <a:r>
              <a:rPr lang="en-US" dirty="0">
                <a:latin typeface="TH Kodchasal" pitchFamily="2" charset="-34"/>
                <a:cs typeface="TH Kodchasal" pitchFamily="2" charset="-34"/>
              </a:rPr>
              <a:t>O-NET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) แต่ละวิชาผ่านเกณฑ์เพิ่มขึ้น</a:t>
            </a:r>
            <a:endParaRPr lang="en-US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2976" y="2484689"/>
            <a:ext cx="2981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H Kodchasal" pitchFamily="2" charset="-34"/>
                <a:cs typeface="TH Kodchasal" pitchFamily="2" charset="-34"/>
                <a:sym typeface="Wingdings"/>
              </a:rPr>
              <a:t>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ปลอดภัย</a:t>
            </a:r>
          </a:p>
          <a:p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ดี เก่ง มีความสุข</a:t>
            </a:r>
          </a:p>
          <a:p>
            <a:r>
              <a:rPr lang="th-TH" dirty="0">
                <a:latin typeface="TH Kodchasal" pitchFamily="2" charset="-34"/>
                <a:cs typeface="TH Kodchasal" pitchFamily="2" charset="-34"/>
                <a:sym typeface="Wingdings"/>
              </a:rPr>
              <a:t>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การประกันคุณภาพฯ</a:t>
            </a:r>
          </a:p>
          <a:p>
            <a:r>
              <a:rPr lang="th-TH" dirty="0">
                <a:latin typeface="TH Kodchasal" pitchFamily="2" charset="-34"/>
                <a:cs typeface="TH Kodchasal" pitchFamily="2" charset="-34"/>
                <a:sym typeface="Wingdings"/>
              </a:rPr>
              <a:t></a:t>
            </a:r>
            <a:r>
              <a:rPr lang="en-US" dirty="0" smtClean="0">
                <a:latin typeface="TH Kodchasal" pitchFamily="2" charset="-34"/>
                <a:cs typeface="TH Kodchasal" pitchFamily="2" charset="-34"/>
                <a:sym typeface="Wingdings"/>
                <a:hlinkClick r:id="rId2"/>
              </a:rPr>
              <a:t>SAR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7494"/>
            <a:ext cx="2990795" cy="1995686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02" y="2168912"/>
            <a:ext cx="1813800" cy="2563078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68912"/>
            <a:ext cx="1743655" cy="253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80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">
              <a:schemeClr val="bg2">
                <a:tint val="98000"/>
                <a:shade val="90000"/>
                <a:satMod val="160000"/>
                <a:lumMod val="32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539552" y="616496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Kodchasal" pitchFamily="2" charset="-34"/>
                <a:cs typeface="TH Kodchasal" pitchFamily="2" charset="-34"/>
              </a:rPr>
              <a:t>ผลของการดำเนิน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การ</a:t>
            </a:r>
            <a:r>
              <a:rPr lang="th-TH" b="1" dirty="0">
                <a:latin typeface="TH Kodchasal" pitchFamily="2" charset="-34"/>
                <a:cs typeface="TH Kodchasal" pitchFamily="2" charset="-34"/>
              </a:rPr>
              <a:t>บริหารและจัด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การศึกษา</a:t>
            </a:r>
          </a:p>
          <a:p>
            <a:pPr algn="ctr"/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รูปแบบ </a:t>
            </a:r>
            <a:r>
              <a:rPr lang="th-TH" b="1" dirty="0">
                <a:latin typeface="TH Kodchasal" pitchFamily="2" charset="-34"/>
                <a:cs typeface="TH Kodchasal" pitchFamily="2" charset="-34"/>
              </a:rPr>
              <a:t>“</a:t>
            </a:r>
            <a:r>
              <a:rPr lang="en-US" b="1" dirty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C</a:t>
            </a:r>
            <a:r>
              <a:rPr lang="en-US" b="1" dirty="0">
                <a:solidFill>
                  <a:srgbClr val="008000"/>
                </a:solidFill>
                <a:latin typeface="TH Kodchasal" pitchFamily="2" charset="-34"/>
                <a:cs typeface="TH Kodchasal" pitchFamily="2" charset="-34"/>
              </a:rPr>
              <a:t>O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V</a:t>
            </a:r>
            <a:r>
              <a:rPr lang="en-US" b="1" dirty="0">
                <a:solidFill>
                  <a:srgbClr val="FFFF00"/>
                </a:solidFill>
                <a:latin typeface="TH Kodchasal" pitchFamily="2" charset="-34"/>
                <a:cs typeface="TH Kodchasal" pitchFamily="2" charset="-34"/>
              </a:rPr>
              <a:t>I</a:t>
            </a:r>
            <a:r>
              <a:rPr lang="en-US" b="1" dirty="0">
                <a:solidFill>
                  <a:srgbClr val="FF33CC"/>
                </a:solidFill>
                <a:latin typeface="TH Kodchasal" pitchFamily="2" charset="-34"/>
                <a:cs typeface="TH Kodchasal" pitchFamily="2" charset="-34"/>
              </a:rPr>
              <a:t>D</a:t>
            </a:r>
            <a:r>
              <a:rPr lang="en-US" b="1" dirty="0">
                <a:latin typeface="TH Kodchasal" pitchFamily="2" charset="-34"/>
                <a:cs typeface="TH Kodchasal" pitchFamily="2" charset="-34"/>
              </a:rPr>
              <a:t>-19 Model” </a:t>
            </a:r>
            <a:endParaRPr lang="th-TH" b="1" dirty="0" smtClean="0">
              <a:latin typeface="TH Kodchasal" pitchFamily="2" charset="-34"/>
              <a:cs typeface="TH Kodchasal" pitchFamily="2" charset="-34"/>
            </a:endParaRPr>
          </a:p>
          <a:p>
            <a:r>
              <a:rPr lang="th-TH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ทำให้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ผู้บริหาร 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ครู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และบุคลากร 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สามารถ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จัดการศึกษาได้ด้วยความระมัดระวัง 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ห่วงใย ดูแล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ช่วยเหลือ (</a:t>
            </a:r>
            <a:r>
              <a:rPr lang="en-US" b="1" dirty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C</a:t>
            </a:r>
            <a:r>
              <a:rPr lang="en-US" dirty="0">
                <a:latin typeface="TH Kodchasal" pitchFamily="2" charset="-34"/>
                <a:cs typeface="TH Kodchasal" pitchFamily="2" charset="-34"/>
              </a:rPr>
              <a:t>) 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การ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ให้โอกาส 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การ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สร้างโอกาส การเปลี่ยนวิกฤตเป็นโอกาส (</a:t>
            </a:r>
            <a:r>
              <a:rPr lang="en-US" b="1" dirty="0">
                <a:solidFill>
                  <a:srgbClr val="008000"/>
                </a:solidFill>
                <a:latin typeface="TH Kodchasal" pitchFamily="2" charset="-34"/>
                <a:cs typeface="TH Kodchasal" pitchFamily="2" charset="-34"/>
              </a:rPr>
              <a:t>O</a:t>
            </a:r>
            <a:r>
              <a:rPr lang="en-US" dirty="0">
                <a:latin typeface="TH Kodchasal" pitchFamily="2" charset="-34"/>
                <a:cs typeface="TH Kodchasal" pitchFamily="2" charset="-34"/>
              </a:rPr>
              <a:t>)  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โดยการขับเคลื่อนด้วยนวัตกรรม (</a:t>
            </a:r>
            <a:r>
              <a:rPr lang="en-US" b="1" dirty="0">
                <a:solidFill>
                  <a:srgbClr val="FFFF00"/>
                </a:solidFill>
                <a:latin typeface="TH Kodchasal" pitchFamily="2" charset="-34"/>
                <a:cs typeface="TH Kodchasal" pitchFamily="2" charset="-34"/>
              </a:rPr>
              <a:t>I</a:t>
            </a:r>
            <a:r>
              <a:rPr lang="en-US" dirty="0">
                <a:latin typeface="TH Kodchasal" pitchFamily="2" charset="-34"/>
                <a:cs typeface="TH Kodchasal" pitchFamily="2" charset="-34"/>
              </a:rPr>
              <a:t>) 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และ</a:t>
            </a:r>
            <a:r>
              <a:rPr lang="th-TH" dirty="0" err="1">
                <a:latin typeface="TH Kodchasal" pitchFamily="2" charset="-34"/>
                <a:cs typeface="TH Kodchasal" pitchFamily="2" charset="-34"/>
              </a:rPr>
              <a:t>เทคโนโลยีดิจิทัล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 (</a:t>
            </a:r>
            <a:r>
              <a:rPr lang="en-US" b="1" dirty="0">
                <a:solidFill>
                  <a:srgbClr val="FF33CC"/>
                </a:solidFill>
                <a:latin typeface="TH Kodchasal" pitchFamily="2" charset="-34"/>
                <a:cs typeface="TH Kodchasal" pitchFamily="2" charset="-34"/>
              </a:rPr>
              <a:t>D</a:t>
            </a:r>
            <a:r>
              <a:rPr lang="en-US" dirty="0">
                <a:latin typeface="TH Kodchasal" pitchFamily="2" charset="-34"/>
                <a:cs typeface="TH Kodchasal" pitchFamily="2" charset="-34"/>
              </a:rPr>
              <a:t>) 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ผสมผสานกับการ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สร้างค่านิยม และคุณค่า (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V</a:t>
            </a:r>
            <a:r>
              <a:rPr lang="en-US" dirty="0">
                <a:latin typeface="TH Kodchasal" pitchFamily="2" charset="-34"/>
                <a:cs typeface="TH Kodchasal" pitchFamily="2" charset="-34"/>
              </a:rPr>
              <a:t>)   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ให้เกิดความ</a:t>
            </a:r>
            <a:r>
              <a:rPr lang="th-TH" dirty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ปลอดภัย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ควบคู่ไปกับการจัดการเรียนการสอนที่มี</a:t>
            </a:r>
            <a:r>
              <a:rPr lang="th-TH" dirty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คุณภาพ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ให้กับ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ผู้เรียน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6958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9512" y="555526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Kodchasal" pitchFamily="2" charset="-34"/>
                <a:cs typeface="TH Kodchasal" pitchFamily="2" charset="-34"/>
              </a:rPr>
              <a:t>นำไปสู่เป้าหมายการเป็นผู้นำ </a:t>
            </a:r>
            <a:r>
              <a:rPr lang="th-TH" b="1" dirty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(1) </a:t>
            </a:r>
            <a:r>
              <a:rPr lang="th-TH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9 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วาระ ประกอบด้วย </a:t>
            </a:r>
            <a:endParaRPr lang="th-TH" dirty="0" smtClean="0">
              <a:latin typeface="TH Kodchasal" pitchFamily="2" charset="-34"/>
              <a:cs typeface="TH Kodchasal" pitchFamily="2" charset="-34"/>
            </a:endParaRPr>
          </a:p>
          <a:p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(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1) โรงเรียน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สวย		(2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) มีการบริหารจัดการ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ดี </a:t>
            </a:r>
          </a:p>
          <a:p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(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3) ครูเป็นมือ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อาชีพ  		(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4) นักเรียนมีความสามารถ  </a:t>
            </a:r>
            <a:endParaRPr lang="th-TH" dirty="0" smtClean="0">
              <a:latin typeface="TH Kodchasal" pitchFamily="2" charset="-34"/>
              <a:cs typeface="TH Kodchasal" pitchFamily="2" charset="-34"/>
            </a:endParaRPr>
          </a:p>
          <a:p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(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5) นักเรียนเป็นเป็นคน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ดี	(6) 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นักเรียนมี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ความสุข </a:t>
            </a:r>
          </a:p>
          <a:p>
            <a:r>
              <a:rPr lang="th-TH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(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7) ผู้ปกครองพึง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พอใจ 		(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8) ชุมชนให้ความร่วมมือ </a:t>
            </a:r>
            <a:endParaRPr lang="th-TH" dirty="0" smtClean="0">
              <a:latin typeface="TH Kodchasal" pitchFamily="2" charset="-34"/>
              <a:cs typeface="TH Kodchasal" pitchFamily="2" charset="-34"/>
            </a:endParaRPr>
          </a:p>
          <a:p>
            <a:r>
              <a:rPr lang="th-TH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(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9) สร้างเครือข่ายทางการศึกษา  </a:t>
            </a:r>
            <a:endParaRPr lang="th-TH" dirty="0" smtClean="0">
              <a:latin typeface="TH Kodchasal" pitchFamily="2" charset="-34"/>
              <a:cs typeface="TH Kodchasal" pitchFamily="2" charset="-34"/>
            </a:endParaRPr>
          </a:p>
          <a:p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เผยแพร่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ประชาสัมพันธ์ และขยายผลแนวทางการดำเนินงาน  และความสำเร็จของ “</a:t>
            </a:r>
            <a:r>
              <a:rPr lang="en-US" dirty="0">
                <a:latin typeface="TH Kodchasal" pitchFamily="2" charset="-34"/>
                <a:cs typeface="TH Kodchasal" pitchFamily="2" charset="-34"/>
              </a:rPr>
              <a:t>COVID-19 Model”  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นี้ไปสู่สถานศึกษาอื่น ๆ  เพื่อสร้างเครือข่ายในการพัฒนาทางการบริหารและจัดการสถานศึกษา  ต่อไป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53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" y="-20538"/>
            <a:ext cx="914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H Kodchasal" pitchFamily="2" charset="-34"/>
                <a:cs typeface="TH Kodchasal" pitchFamily="2" charset="-34"/>
              </a:rPr>
              <a:t>C1</a:t>
            </a:r>
            <a:r>
              <a:rPr lang="en-US" sz="4000" b="1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4000" b="1" dirty="0" smtClean="0">
                <a:latin typeface="TH Kodchasal" pitchFamily="2" charset="-34"/>
                <a:cs typeface="TH Kodchasal" pitchFamily="2" charset="-34"/>
              </a:rPr>
              <a:t>ด้าน</a:t>
            </a:r>
            <a:r>
              <a:rPr lang="th-TH" sz="4000" b="1" dirty="0">
                <a:latin typeface="TH Kodchasal" pitchFamily="2" charset="-34"/>
                <a:cs typeface="TH Kodchasal" pitchFamily="2" charset="-34"/>
              </a:rPr>
              <a:t>ความสำคัญของนวัตกรร</a:t>
            </a:r>
            <a:r>
              <a:rPr lang="th-TH" sz="3600" b="1" dirty="0">
                <a:latin typeface="TH Kodchasal" pitchFamily="2" charset="-34"/>
                <a:cs typeface="TH Kodchasal" pitchFamily="2" charset="-34"/>
              </a:rPr>
              <a:t>ม</a:t>
            </a:r>
            <a:r>
              <a:rPr lang="th-TH" sz="3600" dirty="0">
                <a:latin typeface="TH Kodchasal" pitchFamily="2" charset="-34"/>
                <a:cs typeface="TH Kodchasal" pitchFamily="2" charset="-34"/>
              </a:rPr>
              <a:t> </a:t>
            </a:r>
            <a:endParaRPr lang="th-TH" sz="3600" dirty="0" smtClean="0">
              <a:latin typeface="TH Kodchasal" pitchFamily="2" charset="-34"/>
              <a:cs typeface="TH Kodchasal" pitchFamily="2" charset="-34"/>
            </a:endParaRPr>
          </a:p>
          <a:p>
            <a:r>
              <a:rPr lang="en-US" sz="3600" b="1" dirty="0" smtClean="0">
                <a:latin typeface="TH Kodchasal" pitchFamily="2" charset="-34"/>
                <a:cs typeface="TH Kodchasal" pitchFamily="2" charset="-34"/>
              </a:rPr>
              <a:t>I</a:t>
            </a:r>
            <a:r>
              <a:rPr lang="th-TH" sz="3600" b="1" dirty="0" smtClean="0">
                <a:latin typeface="TH Kodchasal" pitchFamily="2" charset="-34"/>
                <a:cs typeface="TH Kodchasal" pitchFamily="2" charset="-34"/>
              </a:rPr>
              <a:t>1 </a:t>
            </a:r>
            <a:r>
              <a:rPr lang="th-TH" sz="3600" b="1" dirty="0">
                <a:latin typeface="TH Kodchasal" pitchFamily="2" charset="-34"/>
                <a:cs typeface="TH Kodchasal" pitchFamily="2" charset="-34"/>
              </a:rPr>
              <a:t>ความเป็นมาและสภาพของ</a:t>
            </a:r>
            <a:r>
              <a:rPr lang="th-TH" sz="3600" b="1" dirty="0" smtClean="0">
                <a:latin typeface="TH Kodchasal" pitchFamily="2" charset="-34"/>
                <a:cs typeface="TH Kodchasal" pitchFamily="2" charset="-34"/>
              </a:rPr>
              <a:t>ปัญหา</a:t>
            </a:r>
          </a:p>
          <a:p>
            <a:r>
              <a:rPr lang="en-US" sz="3600" dirty="0" smtClean="0">
                <a:latin typeface="TH Kodchasal" pitchFamily="2" charset="-34"/>
                <a:cs typeface="TH Kodchasal" pitchFamily="2" charset="-34"/>
              </a:rPr>
              <a:t>	</a:t>
            </a:r>
            <a:r>
              <a:rPr lang="en-US" sz="3600" dirty="0" smtClean="0">
                <a:latin typeface="TH Kodchasal" pitchFamily="2" charset="-34"/>
                <a:cs typeface="TH Kodchasal" pitchFamily="2" charset="-34"/>
                <a:sym typeface="Wingdings 2"/>
              </a:rPr>
              <a:t></a:t>
            </a:r>
            <a:r>
              <a:rPr lang="th-TH" sz="3600" dirty="0" smtClean="0">
                <a:latin typeface="TH Kodchasal" pitchFamily="2" charset="-34"/>
                <a:cs typeface="TH Kodchasal" pitchFamily="2" charset="-34"/>
                <a:sym typeface="Wingdings 2"/>
              </a:rPr>
              <a:t>การแพร่ระบาดของ</a:t>
            </a:r>
            <a:r>
              <a:rPr lang="th-TH" sz="3600" dirty="0" smtClean="0">
                <a:latin typeface="TH Kodchasal" pitchFamily="2" charset="-34"/>
                <a:cs typeface="TH Kodchasal" pitchFamily="2" charset="-34"/>
              </a:rPr>
              <a:t>โรค</a:t>
            </a:r>
            <a:r>
              <a:rPr lang="th-TH" sz="3600" dirty="0">
                <a:latin typeface="TH Kodchasal" pitchFamily="2" charset="-34"/>
                <a:cs typeface="TH Kodchasal" pitchFamily="2" charset="-34"/>
              </a:rPr>
              <a:t>ติดเชื้อ</a:t>
            </a:r>
            <a:r>
              <a:rPr lang="th-TH" sz="3600" dirty="0" err="1">
                <a:latin typeface="TH Kodchasal" pitchFamily="2" charset="-34"/>
                <a:cs typeface="TH Kodchasal" pitchFamily="2" charset="-34"/>
              </a:rPr>
              <a:t>ไวรัส</a:t>
            </a:r>
            <a:r>
              <a:rPr lang="th-TH" sz="3600" dirty="0">
                <a:latin typeface="TH Kodchasal" pitchFamily="2" charset="-34"/>
                <a:cs typeface="TH Kodchasal" pitchFamily="2" charset="-34"/>
              </a:rPr>
              <a:t>โคโรนา 2019 </a:t>
            </a:r>
            <a:r>
              <a:rPr lang="th-TH" sz="3600" dirty="0" smtClean="0">
                <a:latin typeface="TH Kodchasal" pitchFamily="2" charset="-34"/>
                <a:cs typeface="TH Kodchasal" pitchFamily="2" charset="-34"/>
              </a:rPr>
              <a:t>   </a:t>
            </a:r>
          </a:p>
          <a:p>
            <a:r>
              <a:rPr lang="th-TH" sz="3600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3600" dirty="0" smtClean="0">
                <a:latin typeface="TH Kodchasal" pitchFamily="2" charset="-34"/>
                <a:cs typeface="TH Kodchasal" pitchFamily="2" charset="-34"/>
              </a:rPr>
              <a:t>         (</a:t>
            </a:r>
            <a:r>
              <a:rPr lang="en-US" sz="3600" dirty="0">
                <a:latin typeface="TH Kodchasal" pitchFamily="2" charset="-34"/>
                <a:cs typeface="TH Kodchasal" pitchFamily="2" charset="-34"/>
              </a:rPr>
              <a:t>Coronavirus Disease </a:t>
            </a:r>
            <a:r>
              <a:rPr lang="th-TH" sz="3600" dirty="0">
                <a:latin typeface="TH Kodchasal" pitchFamily="2" charset="-34"/>
                <a:cs typeface="TH Kodchasal" pitchFamily="2" charset="-34"/>
              </a:rPr>
              <a:t>2019 : </a:t>
            </a:r>
            <a:r>
              <a:rPr lang="en-US" sz="3600" dirty="0">
                <a:latin typeface="TH Kodchasal" pitchFamily="2" charset="-34"/>
                <a:cs typeface="TH Kodchasal" pitchFamily="2" charset="-34"/>
              </a:rPr>
              <a:t>COVID-</a:t>
            </a:r>
            <a:r>
              <a:rPr lang="th-TH" sz="3600" dirty="0">
                <a:latin typeface="TH Kodchasal" pitchFamily="2" charset="-34"/>
                <a:cs typeface="TH Kodchasal" pitchFamily="2" charset="-34"/>
              </a:rPr>
              <a:t>19) </a:t>
            </a:r>
            <a:endParaRPr lang="th-TH" sz="3600" dirty="0" smtClean="0">
              <a:latin typeface="TH Kodchasal" pitchFamily="2" charset="-34"/>
              <a:cs typeface="TH Kodchasal" pitchFamily="2" charset="-34"/>
            </a:endParaRPr>
          </a:p>
          <a:p>
            <a:r>
              <a:rPr lang="th-TH" sz="3600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en-US" sz="3600" dirty="0" smtClean="0">
                <a:latin typeface="TH Kodchasal" pitchFamily="2" charset="-34"/>
                <a:cs typeface="TH Kodchasal" pitchFamily="2" charset="-34"/>
                <a:sym typeface="Wingdings 2"/>
              </a:rPr>
              <a:t></a:t>
            </a:r>
            <a:r>
              <a:rPr lang="th-TH" sz="3600" dirty="0" smtClean="0">
                <a:latin typeface="TH Kodchasal" pitchFamily="2" charset="-34"/>
                <a:cs typeface="TH Kodchasal" pitchFamily="2" charset="-34"/>
                <a:sym typeface="Wingdings 2"/>
              </a:rPr>
              <a:t>ผลกระทบ </a:t>
            </a:r>
            <a:r>
              <a:rPr lang="en-US" sz="3600" dirty="0" smtClean="0">
                <a:latin typeface="TH Kodchasal" pitchFamily="2" charset="-34"/>
                <a:cs typeface="TH Kodchasal" pitchFamily="2" charset="-34"/>
              </a:rPr>
              <a:t>COVID-</a:t>
            </a:r>
            <a:r>
              <a:rPr lang="th-TH" sz="3600" dirty="0" smtClean="0">
                <a:latin typeface="TH Kodchasal" pitchFamily="2" charset="-34"/>
                <a:cs typeface="TH Kodchasal" pitchFamily="2" charset="-34"/>
              </a:rPr>
              <a:t>19 </a:t>
            </a:r>
          </a:p>
          <a:p>
            <a:r>
              <a:rPr lang="th-TH" sz="3600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en-US" sz="3600" dirty="0" smtClean="0">
                <a:latin typeface="TH Kodchasal" pitchFamily="2" charset="-34"/>
                <a:cs typeface="TH Kodchasal" pitchFamily="2" charset="-34"/>
                <a:sym typeface="Wingdings 2"/>
              </a:rPr>
              <a:t></a:t>
            </a:r>
            <a:r>
              <a:rPr lang="th-TH" sz="3600" dirty="0" smtClean="0">
                <a:latin typeface="TH Kodchasal" pitchFamily="2" charset="-34"/>
                <a:cs typeface="TH Kodchasal" pitchFamily="2" charset="-34"/>
                <a:sym typeface="Wingdings 2"/>
              </a:rPr>
              <a:t>สถานศึกษา จัดการศึกษา นโยบาย ความปลอดภัย  </a:t>
            </a:r>
          </a:p>
          <a:p>
            <a:r>
              <a:rPr lang="th-TH" sz="3600" dirty="0">
                <a:latin typeface="TH Kodchasal" pitchFamily="2" charset="-34"/>
                <a:cs typeface="TH Kodchasal" pitchFamily="2" charset="-34"/>
                <a:sym typeface="Wingdings 2"/>
              </a:rPr>
              <a:t> </a:t>
            </a:r>
            <a:r>
              <a:rPr lang="th-TH" sz="3600" dirty="0" smtClean="0">
                <a:latin typeface="TH Kodchasal" pitchFamily="2" charset="-34"/>
                <a:cs typeface="TH Kodchasal" pitchFamily="2" charset="-34"/>
                <a:sym typeface="Wingdings 2"/>
              </a:rPr>
              <a:t>         คุณภาพ สถานการณ์และการเปลี่ยนแปลง </a:t>
            </a:r>
          </a:p>
          <a:p>
            <a:r>
              <a:rPr lang="th-TH" sz="3600" dirty="0">
                <a:latin typeface="TH Kodchasal" pitchFamily="2" charset="-34"/>
                <a:cs typeface="TH Kodchasal" pitchFamily="2" charset="-34"/>
                <a:sym typeface="Wingdings 2"/>
              </a:rPr>
              <a:t>	</a:t>
            </a:r>
            <a:r>
              <a:rPr lang="th-TH" sz="3600" dirty="0" smtClean="0">
                <a:latin typeface="TH Kodchasal" pitchFamily="2" charset="-34"/>
                <a:cs typeface="TH Kodchasal" pitchFamily="2" charset="-34"/>
                <a:sym typeface="Wingdings 2"/>
              </a:rPr>
              <a:t>นักเรียน ผู้ปกครอง ครูและบุคลากร</a:t>
            </a:r>
            <a:r>
              <a:rPr lang="en-US" sz="3600" dirty="0" smtClean="0">
                <a:latin typeface="TH Kodchasal" pitchFamily="2" charset="-34"/>
                <a:cs typeface="TH Kodchasal" pitchFamily="2" charset="-34"/>
                <a:sym typeface="Wingdings 2"/>
              </a:rPr>
              <a:t> </a:t>
            </a:r>
            <a:r>
              <a:rPr lang="th-TH" sz="3600" dirty="0" smtClean="0">
                <a:latin typeface="TH Kodchasal" pitchFamily="2" charset="-34"/>
                <a:cs typeface="TH Kodchasal" pitchFamily="2" charset="-34"/>
                <a:sym typeface="Wingdings 2"/>
              </a:rPr>
              <a:t>ชุมชน </a:t>
            </a:r>
          </a:p>
          <a:p>
            <a:r>
              <a:rPr lang="th-TH" sz="3600" dirty="0">
                <a:latin typeface="TH Kodchasal" pitchFamily="2" charset="-34"/>
                <a:cs typeface="TH Kodchasal" pitchFamily="2" charset="-34"/>
                <a:sym typeface="Wingdings 2"/>
              </a:rPr>
              <a:t> </a:t>
            </a:r>
            <a:r>
              <a:rPr lang="th-TH" sz="3600" dirty="0" smtClean="0">
                <a:latin typeface="TH Kodchasal" pitchFamily="2" charset="-34"/>
                <a:cs typeface="TH Kodchasal" pitchFamily="2" charset="-34"/>
                <a:sym typeface="Wingdings 2"/>
              </a:rPr>
              <a:t>         ภาคีเครือข่าย</a:t>
            </a:r>
            <a:r>
              <a:rPr lang="en-US" sz="3600" dirty="0" smtClean="0">
                <a:latin typeface="TH Kodchasal" pitchFamily="2" charset="-34"/>
                <a:cs typeface="TH Kodchasal" pitchFamily="2" charset="-34"/>
                <a:sym typeface="Wingdings 2"/>
              </a:rPr>
              <a:t> </a:t>
            </a:r>
            <a:r>
              <a:rPr lang="th-TH" sz="3600" dirty="0">
                <a:latin typeface="TH Kodchasal" pitchFamily="2" charset="-34"/>
                <a:cs typeface="TH Kodchasal" pitchFamily="2" charset="-34"/>
              </a:rPr>
              <a:t>				</a:t>
            </a:r>
            <a:endParaRPr lang="en-US" sz="3600" dirty="0"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626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3528" y="760512"/>
            <a:ext cx="85398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I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2 แนวทางการแก้ไขปัญหาและหรือการพัฒนา</a:t>
            </a:r>
            <a:endParaRPr lang="en-US" b="1" dirty="0" smtClean="0">
              <a:latin typeface="TH Kodchasal" pitchFamily="2" charset="-34"/>
              <a:cs typeface="TH Kodchasal" pitchFamily="2" charset="-34"/>
            </a:endParaRPr>
          </a:p>
          <a:p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วิเคราะห์</a:t>
            </a:r>
          </a:p>
          <a:p>
            <a:r>
              <a:rPr lang="th-TH" dirty="0">
                <a:latin typeface="TH Kodchasal" pitchFamily="2" charset="-34"/>
                <a:cs typeface="TH Kodchasal" pitchFamily="2" charset="-34"/>
                <a:sym typeface="Wingdings 2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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สร้างรูปแบบการบริหารและการจัดการศึกษาภายใต้  </a:t>
            </a:r>
          </a:p>
          <a:p>
            <a:r>
              <a:rPr lang="th-TH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           สถานการณ์การแพร่ระบาดของ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COVID-19 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โอกาสทางการศึกษา</a:t>
            </a:r>
          </a:p>
          <a:p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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ระบบ </a:t>
            </a:r>
          </a:p>
          <a:p>
            <a:r>
              <a:rPr lang="en-US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en-US" dirty="0" smtClean="0">
                <a:latin typeface="TH Kodchasal" pitchFamily="2" charset="-34"/>
                <a:cs typeface="TH Kodchasal" pitchFamily="2" charset="-34"/>
                <a:sym typeface="Wingdings 2"/>
              </a:rPr>
              <a:t>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การมีส่วนร่วม ร่วมคิด ร่วมทำ ร่วมพัฒนา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 </a:t>
            </a:r>
          </a:p>
          <a:p>
            <a:r>
              <a:rPr lang="en-US" dirty="0" smtClean="0">
                <a:latin typeface="TH Kodchasal" pitchFamily="2" charset="-34"/>
                <a:cs typeface="TH Kodchasal" pitchFamily="2" charset="-34"/>
              </a:rPr>
              <a:t>	</a:t>
            </a:r>
            <a:r>
              <a:rPr lang="en-US" dirty="0" smtClean="0">
                <a:latin typeface="TH Kodchasal" pitchFamily="2" charset="-34"/>
                <a:cs typeface="TH Kodchasal" pitchFamily="2" charset="-34"/>
                <a:sym typeface="Wingdings 2"/>
              </a:rPr>
              <a:t>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ข้อมูลย้อนกลับ การวัด ประเมิน การรายงาน</a:t>
            </a:r>
          </a:p>
          <a:p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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นำรูปแบบฯ ไปใช้ให้เกิดความปลอดภัยและมีคุณภาพ</a:t>
            </a:r>
          </a:p>
        </p:txBody>
      </p:sp>
    </p:spTree>
    <p:extLst>
      <p:ext uri="{BB962C8B-B14F-4D97-AF65-F5344CB8AC3E}">
        <p14:creationId xmlns:p14="http://schemas.microsoft.com/office/powerpoint/2010/main" val="32225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14650" y="555526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I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3 ประโยชน์และความสำคัญ</a:t>
            </a:r>
          </a:p>
          <a:p>
            <a:r>
              <a:rPr lang="th-TH" b="1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นโยบาย</a:t>
            </a:r>
          </a:p>
          <a:p>
            <a:r>
              <a:rPr lang="th-TH" dirty="0">
                <a:latin typeface="TH Kodchasal" pitchFamily="2" charset="-34"/>
                <a:cs typeface="TH Kodchasal" pitchFamily="2" charset="-34"/>
                <a:sym typeface="Wingdings 2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ความปลอดภัย คุณภาพ</a:t>
            </a:r>
          </a:p>
          <a:p>
            <a:r>
              <a:rPr lang="th-TH" dirty="0">
                <a:latin typeface="TH Kodchasal" pitchFamily="2" charset="-34"/>
                <a:cs typeface="TH Kodchasal" pitchFamily="2" charset="-34"/>
                <a:sym typeface="Wingdings 2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สร้างโอกาส</a:t>
            </a:r>
          </a:p>
          <a:p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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ทำงานได้ทุกคน ทุกที่ ทุกเวลา สะดวกรวดเร็ว </a:t>
            </a:r>
          </a:p>
          <a:p>
            <a:r>
              <a:rPr lang="th-TH" dirty="0" smtClean="0">
                <a:latin typeface="TH Kodchasal" pitchFamily="2" charset="-34"/>
                <a:cs typeface="TH Kodchasal" pitchFamily="2" charset="-34"/>
              </a:rPr>
              <a:t>            ลดการใช้ทรัพยากร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 </a:t>
            </a:r>
          </a:p>
          <a:p>
            <a:r>
              <a:rPr lang="en-US" dirty="0" smtClean="0">
                <a:latin typeface="TH Kodchasal" pitchFamily="2" charset="-34"/>
                <a:cs typeface="TH Kodchasal" pitchFamily="2" charset="-34"/>
              </a:rPr>
              <a:t>	</a:t>
            </a:r>
            <a:r>
              <a:rPr lang="en-US" dirty="0" smtClean="0">
                <a:latin typeface="TH Kodchasal" pitchFamily="2" charset="-34"/>
                <a:cs typeface="TH Kodchasal" pitchFamily="2" charset="-34"/>
                <a:sym typeface="Wingdings 2"/>
              </a:rPr>
              <a:t>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การมีส่วนร่วมอย่างสม่ำเสมอ ร่วมทำ ร่วมพัฒนา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 </a:t>
            </a:r>
          </a:p>
          <a:p>
            <a:r>
              <a:rPr lang="en-US" dirty="0" smtClean="0">
                <a:latin typeface="TH Kodchasal" pitchFamily="2" charset="-34"/>
                <a:cs typeface="TH Kodchasal" pitchFamily="2" charset="-34"/>
              </a:rPr>
              <a:t>	</a:t>
            </a:r>
            <a:r>
              <a:rPr lang="en-US" dirty="0" smtClean="0">
                <a:latin typeface="TH Kodchasal" pitchFamily="2" charset="-34"/>
                <a:cs typeface="TH Kodchasal" pitchFamily="2" charset="-34"/>
                <a:sym typeface="Wingdings 2"/>
              </a:rPr>
              <a:t>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สถานการณ์ฯ และการเปลี่ยนแปลง</a:t>
            </a:r>
            <a:endParaRPr lang="th-TH" b="1" dirty="0" smtClean="0"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016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3528" y="411510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C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2 </a:t>
            </a:r>
            <a:r>
              <a:rPr lang="th-TH" b="1" dirty="0">
                <a:latin typeface="TH Kodchasal" pitchFamily="2" charset="-34"/>
                <a:cs typeface="TH Kodchasal" pitchFamily="2" charset="-34"/>
              </a:rPr>
              <a:t>ด้านกระบวนการพัฒนานวัตกรรม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 			</a:t>
            </a:r>
          </a:p>
          <a:p>
            <a:r>
              <a:rPr lang="en-US" dirty="0">
                <a:latin typeface="TH Kodchasal" pitchFamily="2" charset="-34"/>
                <a:cs typeface="TH Kodchasal" pitchFamily="2" charset="-34"/>
              </a:rPr>
              <a:t>I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1 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วัตถุประสงค์และเป้าหมาย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การพัฒนา</a:t>
            </a:r>
          </a:p>
          <a:p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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วัตถุประสงค์</a:t>
            </a:r>
          </a:p>
          <a:p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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สร้างรูปแบบการบริหารและการจัดการศึกษาภายใต้สถานการณ์การแพร่ระบาดของ 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COVID-19  </a:t>
            </a:r>
          </a:p>
          <a:p>
            <a:r>
              <a:rPr lang="en-US" dirty="0" smtClean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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นำรูปแบบฯ ไปใช้ให้เกิดความปลอดภัยและการจัดการศึกษาที่มีคุณภาพกับนักเรียน   </a:t>
            </a:r>
          </a:p>
          <a:p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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กลุ่มเป้าหมาย </a:t>
            </a:r>
          </a:p>
          <a:p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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บุคลากรและนักเรียน  โรงเรียนท่าแพผดุง</a:t>
            </a:r>
            <a:r>
              <a:rPr lang="th-TH" dirty="0" err="1" smtClean="0">
                <a:latin typeface="TH Kodchasal" pitchFamily="2" charset="-34"/>
                <a:cs typeface="TH Kodchasal" pitchFamily="2" charset="-34"/>
              </a:rPr>
              <a:t>วิทย์</a:t>
            </a:r>
            <a:endParaRPr lang="th-TH" dirty="0" smtClean="0">
              <a:latin typeface="TH Kodchasal" pitchFamily="2" charset="-34"/>
              <a:cs typeface="TH Kodchasal" pitchFamily="2" charset="-34"/>
            </a:endParaRPr>
          </a:p>
          <a:p>
            <a:endParaRPr lang="en-US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dirty="0">
                <a:latin typeface="TH Kodchasal" pitchFamily="2" charset="-34"/>
                <a:cs typeface="TH Kodchasal" pitchFamily="2" charset="-34"/>
              </a:rPr>
              <a:t>		</a:t>
            </a:r>
            <a:endParaRPr lang="en-US" dirty="0"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130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9552" y="123478"/>
            <a:ext cx="81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		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I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2 หลักการ ทฤษฎี แนวคิดในการพัฒนา</a:t>
            </a:r>
          </a:p>
          <a:p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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ทฤษฎีระบบ (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Systems Theory)  </a:t>
            </a:r>
            <a:endParaRPr lang="th-TH" dirty="0" smtClean="0">
              <a:latin typeface="TH Kodchasal" pitchFamily="2" charset="-34"/>
              <a:cs typeface="TH Kodchasal" pitchFamily="2" charset="-34"/>
            </a:endParaRPr>
          </a:p>
          <a:p>
            <a:r>
              <a:rPr lang="th-TH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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ทิศทางการพัฒนาคุณภาพการศึกษาฯ</a:t>
            </a:r>
          </a:p>
          <a:p>
            <a:r>
              <a:rPr lang="th-TH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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การวิเคราะห์ปัจจัยภายใน 6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M</a:t>
            </a:r>
          </a:p>
          <a:p>
            <a:r>
              <a:rPr lang="en-US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en-US" dirty="0" smtClean="0">
                <a:latin typeface="TH Kodchasal" pitchFamily="2" charset="-34"/>
                <a:cs typeface="TH Kodchasal" pitchFamily="2" charset="-34"/>
                <a:sym typeface="Wingdings 2"/>
              </a:rPr>
              <a:t>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ทฤษฎีการดูแลและการดูแลช่วยเหลือนักเรียน  </a:t>
            </a:r>
          </a:p>
          <a:p>
            <a:r>
              <a:rPr lang="th-TH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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การสร้างโอกาส  </a:t>
            </a:r>
          </a:p>
          <a:p>
            <a:r>
              <a:rPr lang="th-TH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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การสร้างคุณค่าและ</a:t>
            </a:r>
            <a:r>
              <a:rPr lang="th-TH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มูลค่า 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 </a:t>
            </a:r>
          </a:p>
          <a:p>
            <a:r>
              <a:rPr lang="th-TH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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นวัตกรรม  </a:t>
            </a:r>
          </a:p>
          <a:p>
            <a:r>
              <a:rPr lang="th-TH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  <a:sym typeface="Wingdings 2"/>
              </a:rPr>
              <a:t></a:t>
            </a:r>
            <a:r>
              <a:rPr lang="th-TH" dirty="0" err="1" smtClean="0">
                <a:latin typeface="TH Kodchasal" pitchFamily="2" charset="-34"/>
                <a:cs typeface="TH Kodchasal" pitchFamily="2" charset="-34"/>
              </a:rPr>
              <a:t>ดิจิทัล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 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3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1043608" y="640134"/>
            <a:ext cx="7344816" cy="4163863"/>
            <a:chOff x="0" y="0"/>
            <a:chExt cx="5969000" cy="3556000"/>
          </a:xfrm>
        </p:grpSpPr>
        <p:sp>
          <p:nvSpPr>
            <p:cNvPr id="3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3644900" y="6350"/>
              <a:ext cx="996950" cy="558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 b="1">
                  <a:effectLst/>
                  <a:latin typeface="Calibri"/>
                  <a:ea typeface="Calibri"/>
                  <a:cs typeface="TH SarabunPSK"/>
                </a:rPr>
                <a:t>ข้อมูลย้อนกลับ</a:t>
              </a:r>
              <a:endParaRPr lang="en-US" sz="1100" b="1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effectLst/>
                  <a:latin typeface="TH SarabunPSK"/>
                  <a:ea typeface="Calibri"/>
                  <a:cs typeface="Cordia New"/>
                </a:rPr>
                <a:t>(Feedback)</a:t>
              </a:r>
              <a:endParaRPr lang="en-US" sz="1100" b="1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4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1403350" y="1231900"/>
              <a:ext cx="1315084" cy="5600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 b="1" dirty="0">
                  <a:effectLst/>
                  <a:latin typeface="Calibri"/>
                  <a:ea typeface="Calibri"/>
                  <a:cs typeface="TH SarabunPSK"/>
                </a:rPr>
                <a:t>วิเคราะห์ปัจจัยนำเข้า</a:t>
              </a:r>
              <a:endParaRPr lang="en-US" sz="1100" b="1" dirty="0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>
                  <a:effectLst/>
                  <a:latin typeface="TH SarabunPSK"/>
                  <a:ea typeface="Calibri"/>
                  <a:cs typeface="Cordia New"/>
                </a:rPr>
                <a:t>Inputs</a:t>
              </a:r>
              <a:endParaRPr lang="en-US" sz="1100" b="1" dirty="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5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4140200" y="1231900"/>
              <a:ext cx="711200" cy="558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 b="1">
                  <a:effectLst/>
                  <a:latin typeface="Calibri"/>
                  <a:ea typeface="Calibri"/>
                  <a:cs typeface="TH SarabunPSK"/>
                </a:rPr>
                <a:t>ผลิต </a:t>
              </a:r>
              <a:endParaRPr lang="en-US" sz="1100" b="1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effectLst/>
                  <a:latin typeface="TH SarabunPSK"/>
                  <a:ea typeface="Calibri"/>
                  <a:cs typeface="Cordia New"/>
                </a:rPr>
                <a:t>Outputs</a:t>
              </a:r>
              <a:r>
                <a:rPr lang="th-TH" sz="1600" b="1">
                  <a:effectLst/>
                  <a:latin typeface="Calibri"/>
                  <a:ea typeface="Calibri"/>
                  <a:cs typeface="TH SarabunPSK"/>
                </a:rPr>
                <a:t>  </a:t>
              </a:r>
              <a:endParaRPr lang="en-US" sz="1100" b="1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6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2863850" y="1231900"/>
              <a:ext cx="1124584" cy="5600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 b="1">
                  <a:effectLst/>
                  <a:latin typeface="Calibri"/>
                  <a:ea typeface="Calibri"/>
                  <a:cs typeface="TH SarabunPSK"/>
                </a:rPr>
                <a:t>สร้างกระบวนการ</a:t>
              </a:r>
              <a:endParaRPr lang="en-US" sz="1100" b="1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effectLst/>
                  <a:latin typeface="TH SarabunPSK"/>
                  <a:ea typeface="Calibri"/>
                  <a:cs typeface="Cordia New"/>
                </a:rPr>
                <a:t>Processes</a:t>
              </a:r>
              <a:endParaRPr lang="en-US" sz="1100" b="1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7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0" y="1231900"/>
              <a:ext cx="1257300" cy="558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 b="1" dirty="0">
                  <a:effectLst/>
                  <a:latin typeface="Calibri"/>
                  <a:ea typeface="Calibri"/>
                  <a:cs typeface="TH SarabunPSK"/>
                </a:rPr>
                <a:t>กำหนดวัตถุประสงค์</a:t>
              </a:r>
              <a:endParaRPr lang="en-US" sz="1100" b="1" dirty="0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>
                  <a:effectLst/>
                  <a:latin typeface="TH SarabunPSK"/>
                  <a:ea typeface="Calibri"/>
                  <a:cs typeface="Cordia New"/>
                </a:rPr>
                <a:t>Objectives</a:t>
              </a:r>
              <a:endParaRPr lang="en-US" sz="1100" b="1" dirty="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8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4997450" y="1231900"/>
              <a:ext cx="882650" cy="558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 b="1">
                  <a:effectLst/>
                  <a:latin typeface="Calibri"/>
                  <a:ea typeface="Calibri"/>
                  <a:cs typeface="TH SarabunPSK"/>
                </a:rPr>
                <a:t>ผลลัพธ์ </a:t>
              </a:r>
              <a:r>
                <a:rPr lang="en-US" sz="1600" b="1">
                  <a:effectLst/>
                  <a:latin typeface="TH SarabunPSK"/>
                  <a:ea typeface="Calibri"/>
                  <a:cs typeface="Cordia New"/>
                </a:rPr>
                <a:t>Outcomes</a:t>
              </a:r>
              <a:endParaRPr lang="en-US" sz="1100" b="1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9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1193800" y="2171700"/>
              <a:ext cx="9906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 b="1">
                  <a:effectLst/>
                  <a:latin typeface="Calibri"/>
                  <a:ea typeface="Calibri"/>
                  <a:cs typeface="TH SarabunPSK"/>
                </a:rPr>
                <a:t>ความประหยัด</a:t>
              </a:r>
              <a:endParaRPr lang="en-US" sz="1100" b="1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10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2622550" y="2171700"/>
              <a:ext cx="130175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 b="1">
                  <a:effectLst/>
                  <a:latin typeface="Calibri"/>
                  <a:ea typeface="Calibri"/>
                  <a:cs typeface="TH SarabunPSK"/>
                </a:rPr>
                <a:t>ความมีประสิทธิภาพ</a:t>
              </a:r>
              <a:endParaRPr lang="en-US" sz="1100" b="1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11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4368800" y="869950"/>
              <a:ext cx="12573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 b="1">
                  <a:effectLst/>
                  <a:latin typeface="Calibri"/>
                  <a:ea typeface="Calibri"/>
                  <a:cs typeface="TH SarabunPSK"/>
                </a:rPr>
                <a:t>ผลสัมฤทธิ์</a:t>
              </a:r>
              <a:r>
                <a:rPr lang="en-US" sz="1600" b="1">
                  <a:effectLst/>
                  <a:latin typeface="TH SarabunPSK"/>
                  <a:ea typeface="Calibri"/>
                  <a:cs typeface="Cordia New"/>
                </a:rPr>
                <a:t> Results</a:t>
              </a:r>
              <a:endParaRPr lang="en-US" sz="1100" b="1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12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3111500" y="2641600"/>
              <a:ext cx="12573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 b="1">
                  <a:effectLst/>
                  <a:latin typeface="Calibri"/>
                  <a:ea typeface="Calibri"/>
                  <a:cs typeface="TH SarabunPSK"/>
                </a:rPr>
                <a:t>ความมีประสิทธิผล</a:t>
              </a:r>
              <a:endParaRPr lang="en-US" sz="1100" b="1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4070350" y="882650"/>
              <a:ext cx="1898650" cy="1022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 b="1"/>
            </a:p>
          </p:txBody>
        </p:sp>
        <p:cxnSp>
          <p:nvCxnSpPr>
            <p:cNvPr id="14" name="ตัวเชื่อมต่อตรง 13"/>
            <p:cNvCxnSpPr/>
            <p:nvPr/>
          </p:nvCxnSpPr>
          <p:spPr>
            <a:xfrm>
              <a:off x="2063750" y="292100"/>
              <a:ext cx="15811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/>
            <p:cNvCxnSpPr/>
            <p:nvPr/>
          </p:nvCxnSpPr>
          <p:spPr>
            <a:xfrm>
              <a:off x="4641850" y="292100"/>
              <a:ext cx="3365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ลูกศรเชื่อมต่อแบบตรง 15"/>
            <p:cNvCxnSpPr/>
            <p:nvPr/>
          </p:nvCxnSpPr>
          <p:spPr>
            <a:xfrm>
              <a:off x="2063750" y="285750"/>
              <a:ext cx="0" cy="939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ลูกศรเชื่อมต่อแบบตรง 16"/>
            <p:cNvCxnSpPr/>
            <p:nvPr/>
          </p:nvCxnSpPr>
          <p:spPr>
            <a:xfrm>
              <a:off x="3416300" y="292100"/>
              <a:ext cx="0" cy="939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>
              <a:off x="4978400" y="285750"/>
              <a:ext cx="0" cy="590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ลูกศรเชื่อมต่อแบบตรง 18"/>
            <p:cNvCxnSpPr/>
            <p:nvPr/>
          </p:nvCxnSpPr>
          <p:spPr>
            <a:xfrm>
              <a:off x="1257300" y="1511300"/>
              <a:ext cx="1460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ลูกศรเชื่อมต่อแบบตรง 19"/>
            <p:cNvCxnSpPr/>
            <p:nvPr/>
          </p:nvCxnSpPr>
          <p:spPr>
            <a:xfrm>
              <a:off x="2717800" y="1511300"/>
              <a:ext cx="1460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ลูกศรเชื่อมต่อแบบตรง 20"/>
            <p:cNvCxnSpPr/>
            <p:nvPr/>
          </p:nvCxnSpPr>
          <p:spPr>
            <a:xfrm>
              <a:off x="3994150" y="1511300"/>
              <a:ext cx="1460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ลูกศรเชื่อมต่อแบบตรง 21"/>
            <p:cNvCxnSpPr/>
            <p:nvPr/>
          </p:nvCxnSpPr>
          <p:spPr>
            <a:xfrm>
              <a:off x="4851400" y="1504950"/>
              <a:ext cx="1460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/>
            <p:cNvCxnSpPr/>
            <p:nvPr/>
          </p:nvCxnSpPr>
          <p:spPr>
            <a:xfrm>
              <a:off x="2400300" y="2190750"/>
              <a:ext cx="187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/>
            <p:cNvCxnSpPr/>
            <p:nvPr/>
          </p:nvCxnSpPr>
          <p:spPr>
            <a:xfrm>
              <a:off x="590550" y="2654300"/>
              <a:ext cx="48577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ลูกศรเชื่อมต่อแบบตรง 24"/>
            <p:cNvCxnSpPr/>
            <p:nvPr/>
          </p:nvCxnSpPr>
          <p:spPr>
            <a:xfrm flipV="1">
              <a:off x="590550" y="1797050"/>
              <a:ext cx="0" cy="863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ลูกศรเชื่อมต่อแบบตรง 25"/>
            <p:cNvCxnSpPr/>
            <p:nvPr/>
          </p:nvCxnSpPr>
          <p:spPr>
            <a:xfrm flipH="1" flipV="1">
              <a:off x="2393950" y="1790700"/>
              <a:ext cx="6350" cy="4057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ลูกศรเชื่อมต่อแบบตรง 26"/>
            <p:cNvCxnSpPr/>
            <p:nvPr/>
          </p:nvCxnSpPr>
          <p:spPr>
            <a:xfrm flipV="1">
              <a:off x="1676400" y="1790700"/>
              <a:ext cx="0" cy="4057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ลูกศรเชื่อมต่อแบบตรง 27"/>
            <p:cNvCxnSpPr/>
            <p:nvPr/>
          </p:nvCxnSpPr>
          <p:spPr>
            <a:xfrm flipV="1">
              <a:off x="4273550" y="1790700"/>
              <a:ext cx="0" cy="406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ลูกศรเชื่อมต่อแบบตรง 28"/>
            <p:cNvCxnSpPr/>
            <p:nvPr/>
          </p:nvCxnSpPr>
          <p:spPr>
            <a:xfrm flipV="1">
              <a:off x="4692650" y="1790700"/>
              <a:ext cx="0" cy="863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ลูกศรเชื่อมต่อแบบตรง 29"/>
            <p:cNvCxnSpPr/>
            <p:nvPr/>
          </p:nvCxnSpPr>
          <p:spPr>
            <a:xfrm flipV="1">
              <a:off x="5441950" y="1790700"/>
              <a:ext cx="0" cy="86931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476250" y="920750"/>
              <a:ext cx="304800" cy="304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>
                  <a:effectLst/>
                  <a:latin typeface="TH SarabunPSK"/>
                  <a:ea typeface="Calibri"/>
                  <a:cs typeface="Cordia New"/>
                </a:rPr>
                <a:t>1</a:t>
              </a:r>
              <a:endParaRPr lang="en-US" sz="1100" b="1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32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1752600" y="920750"/>
              <a:ext cx="304800" cy="304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>
                  <a:effectLst/>
                  <a:latin typeface="TH SarabunPSK"/>
                  <a:ea typeface="Calibri"/>
                  <a:cs typeface="Cordia New"/>
                </a:rPr>
                <a:t>3</a:t>
              </a:r>
              <a:endParaRPr lang="en-US" sz="1100" b="1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33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4991100" y="571500"/>
              <a:ext cx="304800" cy="304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>
                  <a:effectLst/>
                  <a:latin typeface="TH SarabunPSK"/>
                  <a:ea typeface="Calibri"/>
                  <a:cs typeface="Cordia New"/>
                </a:rPr>
                <a:t>2</a:t>
              </a:r>
              <a:endParaRPr lang="en-US" sz="1100" b="1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34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3111500" y="920750"/>
              <a:ext cx="304800" cy="304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>
                  <a:effectLst/>
                  <a:latin typeface="TH SarabunPSK"/>
                  <a:ea typeface="Calibri"/>
                  <a:cs typeface="Cordia New"/>
                </a:rPr>
                <a:t>4</a:t>
              </a:r>
              <a:endParaRPr lang="en-US" sz="1100" b="1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35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3619500" y="2921000"/>
              <a:ext cx="304800" cy="304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>
                  <a:effectLst/>
                  <a:latin typeface="TH SarabunPSK"/>
                  <a:ea typeface="Calibri"/>
                  <a:cs typeface="Cordia New"/>
                </a:rPr>
                <a:t>6</a:t>
              </a:r>
              <a:endParaRPr lang="en-US" sz="1100" b="1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36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1752600" y="2921000"/>
              <a:ext cx="304800" cy="304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>
                  <a:effectLst/>
                  <a:latin typeface="TH SarabunPSK"/>
                  <a:ea typeface="Calibri"/>
                  <a:cs typeface="Cordia New"/>
                </a:rPr>
                <a:t>5</a:t>
              </a:r>
              <a:endParaRPr lang="en-US" sz="1100" b="1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37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1676400" y="3225800"/>
              <a:ext cx="8636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 b="1">
                  <a:effectLst/>
                  <a:latin typeface="Calibri"/>
                  <a:ea typeface="Calibri"/>
                  <a:cs typeface="TH SarabunPSK"/>
                </a:rPr>
                <a:t>ประเมินผล</a:t>
              </a:r>
              <a:endParaRPr lang="en-US" sz="1100" b="1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38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3073400" y="3225800"/>
              <a:ext cx="13843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 b="1">
                  <a:effectLst/>
                  <a:latin typeface="Calibri"/>
                  <a:ea typeface="Calibri"/>
                  <a:cs typeface="TH SarabunPSK"/>
                </a:rPr>
                <a:t>พัฒนาสู่ความสำเร็จ</a:t>
              </a:r>
              <a:endParaRPr lang="en-US" sz="1100" b="1">
                <a:effectLst/>
                <a:latin typeface="Calibri"/>
                <a:ea typeface="Calibri"/>
                <a:cs typeface="Cordia New"/>
              </a:endParaRPr>
            </a:p>
          </p:txBody>
        </p:sp>
        <p:cxnSp>
          <p:nvCxnSpPr>
            <p:cNvPr id="39" name="ลูกศรเชื่อมต่อแบบตรง 38"/>
            <p:cNvCxnSpPr/>
            <p:nvPr/>
          </p:nvCxnSpPr>
          <p:spPr>
            <a:xfrm>
              <a:off x="2114550" y="2660650"/>
              <a:ext cx="0" cy="56515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ลูกศรเชื่อมต่อแบบตรง 39"/>
            <p:cNvCxnSpPr/>
            <p:nvPr/>
          </p:nvCxnSpPr>
          <p:spPr>
            <a:xfrm flipV="1">
              <a:off x="2540000" y="3397250"/>
              <a:ext cx="5334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ลูกศรเชื่อมต่อแบบตรง 40"/>
            <p:cNvCxnSpPr/>
            <p:nvPr/>
          </p:nvCxnSpPr>
          <p:spPr>
            <a:xfrm flipV="1">
              <a:off x="4991100" y="1898650"/>
              <a:ext cx="0" cy="149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/>
            <p:cNvCxnSpPr/>
            <p:nvPr/>
          </p:nvCxnSpPr>
          <p:spPr>
            <a:xfrm flipH="1">
              <a:off x="4457700" y="3390900"/>
              <a:ext cx="533400" cy="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209550" y="0"/>
              <a:ext cx="1257300" cy="558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600" b="1">
                  <a:effectLst/>
                  <a:latin typeface="Calibri"/>
                  <a:ea typeface="Calibri"/>
                  <a:cs typeface="TH SarabunPSK"/>
                </a:rPr>
                <a:t>สถานการณ์</a:t>
              </a:r>
              <a:endParaRPr lang="en-US" sz="1100" b="1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effectLst/>
                  <a:latin typeface="TH SarabunPSK"/>
                  <a:ea typeface="Calibri"/>
                  <a:cs typeface="Cordia New"/>
                </a:rPr>
                <a:t>COVID-19</a:t>
              </a:r>
              <a:endParaRPr lang="en-US" sz="1100" b="1">
                <a:effectLst/>
                <a:latin typeface="Calibri"/>
                <a:ea typeface="Calibri"/>
                <a:cs typeface="Cordia New"/>
              </a:endParaRPr>
            </a:p>
          </p:txBody>
        </p:sp>
        <p:cxnSp>
          <p:nvCxnSpPr>
            <p:cNvPr id="44" name="ตัวเชื่อมต่อตรง 43"/>
            <p:cNvCxnSpPr/>
            <p:nvPr/>
          </p:nvCxnSpPr>
          <p:spPr>
            <a:xfrm>
              <a:off x="1466850" y="292100"/>
              <a:ext cx="6223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ลูกศรเชื่อมต่อแบบตรง 44"/>
            <p:cNvCxnSpPr/>
            <p:nvPr/>
          </p:nvCxnSpPr>
          <p:spPr>
            <a:xfrm>
              <a:off x="819150" y="565150"/>
              <a:ext cx="0" cy="66611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สี่เหลี่ยมผืนผ้า 45"/>
          <p:cNvSpPr/>
          <p:nvPr/>
        </p:nvSpPr>
        <p:spPr>
          <a:xfrm>
            <a:off x="867571" y="241311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Kodchasal" pitchFamily="2" charset="-34"/>
                <a:cs typeface="TH Kodchasal" pitchFamily="2" charset="-34"/>
              </a:rPr>
              <a:t>I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3 การออกแบบและแนวทางการพัฒนา</a:t>
            </a:r>
          </a:p>
        </p:txBody>
      </p:sp>
    </p:spTree>
    <p:extLst>
      <p:ext uri="{BB962C8B-B14F-4D97-AF65-F5344CB8AC3E}">
        <p14:creationId xmlns:p14="http://schemas.microsoft.com/office/powerpoint/2010/main" val="108379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7494"/>
            <a:ext cx="7632848" cy="4680520"/>
          </a:xfrm>
          <a:prstGeom prst="rect">
            <a:avLst/>
          </a:prstGeom>
          <a:ln w="50800" cmpd="tri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1746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95536" y="915566"/>
            <a:ext cx="2520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I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4 การมีส่วนร่วม</a:t>
            </a:r>
          </a:p>
          <a:p>
            <a:r>
              <a:rPr lang="th-TH" b="1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  ในการพัฒนา </a:t>
            </a:r>
            <a:endParaRPr lang="en-US" b="1" dirty="0" smtClean="0">
              <a:latin typeface="TH Kodchasal" pitchFamily="2" charset="-34"/>
              <a:cs typeface="TH Kodchasal" pitchFamily="2" charset="-34"/>
            </a:endParaRPr>
          </a:p>
          <a:p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I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5 การนำไปใช้ </a:t>
            </a:r>
            <a:endParaRPr lang="en-US" b="1" dirty="0" smtClean="0">
              <a:latin typeface="TH Kodchasal" pitchFamily="2" charset="-34"/>
              <a:cs typeface="TH Kodchasal" pitchFamily="2" charset="-34"/>
            </a:endParaRPr>
          </a:p>
          <a:p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I</a:t>
            </a:r>
            <a:r>
              <a:rPr lang="th-TH" b="1" dirty="0">
                <a:latin typeface="TH Kodchasal" pitchFamily="2" charset="-34"/>
                <a:cs typeface="TH Kodchasal" pitchFamily="2" charset="-34"/>
              </a:rPr>
              <a:t>6 การ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ประเมิน</a:t>
            </a:r>
          </a:p>
          <a:p>
            <a:r>
              <a:rPr lang="th-TH" b="1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  และปรับปรุง</a:t>
            </a:r>
            <a:endParaRPr lang="en-US" b="1" dirty="0">
              <a:latin typeface="TH Kodchasal" pitchFamily="2" charset="-34"/>
              <a:cs typeface="TH Kodchasal" pitchFamily="2" charset="-34"/>
            </a:endParaRPr>
          </a:p>
          <a:p>
            <a:pPr algn="ctr"/>
            <a:r>
              <a:rPr lang="th-TH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ปีการศึกษา </a:t>
            </a:r>
          </a:p>
          <a:p>
            <a:pPr algn="ctr"/>
            <a:r>
              <a:rPr lang="th-TH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2563 และ 2564</a:t>
            </a:r>
            <a:endParaRPr lang="en-US" b="1" dirty="0">
              <a:solidFill>
                <a:srgbClr val="FF0000"/>
              </a:solidFill>
              <a:latin typeface="TH Kodchasal" pitchFamily="2" charset="-34"/>
              <a:cs typeface="TH Kodchasal" pitchFamily="2" charset="-34"/>
            </a:endParaRP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74788508"/>
              </p:ext>
            </p:extLst>
          </p:nvPr>
        </p:nvGraphicFramePr>
        <p:xfrm>
          <a:off x="2339752" y="195486"/>
          <a:ext cx="66247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รูปภาพ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12786"/>
            <a:ext cx="1412403" cy="501601"/>
          </a:xfrm>
          <a:prstGeom prst="rect">
            <a:avLst/>
          </a:prstGeom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8316416" y="771550"/>
            <a:ext cx="0" cy="3384376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7537298" y="771550"/>
            <a:ext cx="792088" cy="0"/>
          </a:xfrm>
          <a:prstGeom prst="line">
            <a:avLst/>
          </a:prstGeom>
          <a:ln w="25400" cmpd="sng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 flipH="1">
            <a:off x="7746837" y="4155926"/>
            <a:ext cx="576064" cy="0"/>
          </a:xfrm>
          <a:prstGeom prst="line">
            <a:avLst/>
          </a:prstGeom>
          <a:ln w="254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/>
          <p:nvPr/>
        </p:nvCxnSpPr>
        <p:spPr>
          <a:xfrm flipH="1">
            <a:off x="8166648" y="915566"/>
            <a:ext cx="5752" cy="1554271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>
            <a:off x="7583585" y="927015"/>
            <a:ext cx="588815" cy="0"/>
          </a:xfrm>
          <a:prstGeom prst="line">
            <a:avLst/>
          </a:prstGeom>
          <a:ln w="25400" cmpd="sng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>
            <a:off x="7982316" y="2469837"/>
            <a:ext cx="192771" cy="0"/>
          </a:xfrm>
          <a:prstGeom prst="line">
            <a:avLst/>
          </a:prstGeom>
          <a:ln w="25400" cmpd="sng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55672"/>
      </p:ext>
    </p:extLst>
  </p:cSld>
  <p:clrMapOvr>
    <a:masterClrMapping/>
  </p:clrMapOvr>
</p:sld>
</file>

<file path=ppt/theme/theme1.xml><?xml version="1.0" encoding="utf-8"?>
<a:theme xmlns:a="http://schemas.openxmlformats.org/drawingml/2006/main" name="สลิปสตรีม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516</TotalTime>
  <Words>294</Words>
  <Application>Microsoft Office PowerPoint</Application>
  <PresentationFormat>นำเสนอทางหน้าจอ (16:9)</PresentationFormat>
  <Paragraphs>139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สลิปสตรีม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LENOVO</dc:creator>
  <cp:lastModifiedBy>LENOVO</cp:lastModifiedBy>
  <cp:revision>37</cp:revision>
  <dcterms:created xsi:type="dcterms:W3CDTF">2021-08-06T01:50:01Z</dcterms:created>
  <dcterms:modified xsi:type="dcterms:W3CDTF">2021-08-09T05:11:47Z</dcterms:modified>
</cp:coreProperties>
</file>